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58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7849" autoAdjust="0"/>
  </p:normalViewPr>
  <p:slideViewPr>
    <p:cSldViewPr snapToGrid="0">
      <p:cViewPr varScale="1">
        <p:scale>
          <a:sx n="49" d="100"/>
          <a:sy n="49" d="100"/>
        </p:scale>
        <p:origin x="19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3A76-3B7E-4969-B65D-7CF2F5754D54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DF97-F4F9-44B4-914C-B9B9AB2348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87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dirty="0">
                <a:solidFill>
                  <a:schemeClr val="tx1"/>
                </a:solidFill>
              </a:rPr>
              <a:t>Üdvözölök mindenkit, </a:t>
            </a:r>
            <a:r>
              <a:rPr lang="hu-HU" sz="1800" b="0" dirty="0" err="1">
                <a:solidFill>
                  <a:schemeClr val="tx1"/>
                </a:solidFill>
              </a:rPr>
              <a:t>Ölveti</a:t>
            </a:r>
            <a:r>
              <a:rPr lang="hu-HU" sz="1800" b="0" dirty="0">
                <a:solidFill>
                  <a:schemeClr val="tx1"/>
                </a:solidFill>
              </a:rPr>
              <a:t> József vagyok</a:t>
            </a:r>
          </a:p>
          <a:p>
            <a:r>
              <a:rPr lang="hu-HU" sz="1800" b="0" dirty="0">
                <a:solidFill>
                  <a:schemeClr val="tx1"/>
                </a:solidFill>
              </a:rPr>
              <a:t>Debreceni Egyetem Programtervező Informatikus, </a:t>
            </a:r>
            <a:r>
              <a:rPr lang="hu-HU" sz="1800" b="0" dirty="0" err="1">
                <a:solidFill>
                  <a:schemeClr val="tx1"/>
                </a:solidFill>
              </a:rPr>
              <a:t>MSCs</a:t>
            </a:r>
            <a:r>
              <a:rPr lang="hu-HU" sz="1800" b="0" dirty="0">
                <a:solidFill>
                  <a:schemeClr val="tx1"/>
                </a:solidFill>
              </a:rPr>
              <a:t> hallgatója.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57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/>
              <a:t>Én is akárcsak az előttem szólók az adminisztrációs csapatban dolgoztam. Fő feladataim közé tartozott a projekt struktúra létrehozása, kialakítása.</a:t>
            </a:r>
          </a:p>
          <a:p>
            <a:r>
              <a:rPr lang="hu-HU" baseline="0" dirty="0"/>
              <a:t>Melynél egy általános, több modulos </a:t>
            </a:r>
            <a:r>
              <a:rPr lang="hu-HU" baseline="0" dirty="0" err="1"/>
              <a:t>Maven</a:t>
            </a:r>
            <a:r>
              <a:rPr lang="hu-HU" baseline="0" dirty="0"/>
              <a:t> projektet hoztam létre, minden csapat saját, specifikált </a:t>
            </a:r>
            <a:r>
              <a:rPr lang="hu-HU" baseline="0" dirty="0" err="1"/>
              <a:t>packagekben</a:t>
            </a:r>
            <a:r>
              <a:rPr lang="hu-HU" baseline="0" dirty="0"/>
              <a:t> dolgozott, a munka viszonylagos elkülönítése, átláthatósága érdekében. A projekt struktúrához bizonyos szinten kapcsolódóan elvégeztem a JPA és Spring </a:t>
            </a:r>
            <a:r>
              <a:rPr lang="hu-HU" baseline="0" dirty="0" err="1"/>
              <a:t>Security</a:t>
            </a:r>
            <a:r>
              <a:rPr lang="hu-HU" baseline="0" dirty="0"/>
              <a:t> kezdeti beállításait is.</a:t>
            </a:r>
          </a:p>
          <a:p>
            <a:endParaRPr lang="hu-HU" baseline="0" dirty="0"/>
          </a:p>
          <a:p>
            <a:r>
              <a:rPr lang="hu-HU" baseline="0" dirty="0"/>
              <a:t>Valamint, feladataim között volt még a felhasználói csoportok és képzések funkcióinak megvalósítása.</a:t>
            </a:r>
          </a:p>
          <a:p>
            <a:r>
              <a:rPr lang="hu-HU" baseline="0" dirty="0"/>
              <a:t>A csoportoknál beszélhetünk alapvető funkciókról, mint létrehozás, módosítás, törlés. Valamint további két összetettebb funkcióról.</a:t>
            </a:r>
          </a:p>
          <a:p>
            <a:r>
              <a:rPr lang="hu-HU" baseline="0" dirty="0"/>
              <a:t>Egyik a felhasználó csoportokhoz felhasználók hozzárendelése, mely értelmet ad a csoport fogalomnak, valamint lehetővé teszi hogy nagyobb egységekben tekinthessünk a felhasználókra.</a:t>
            </a:r>
          </a:p>
          <a:p>
            <a:endParaRPr lang="hu-HU" baseline="0" dirty="0"/>
          </a:p>
          <a:p>
            <a:r>
              <a:rPr lang="hu-HU" baseline="0" dirty="0"/>
              <a:t>Valamint a csoportokhoz a jogcsoport hozzárendelése, melynek köszönhetően a jogokat nem egyesével kell kiosztanunk hanem, a felhasználók együttesen kaphatnak jogokat, így egyszerűsödik a munka.</a:t>
            </a:r>
          </a:p>
          <a:p>
            <a:endParaRPr lang="hu-HU" baseline="0" dirty="0"/>
          </a:p>
          <a:p>
            <a:r>
              <a:rPr lang="hu-HU" baseline="0" dirty="0"/>
              <a:t>----</a:t>
            </a:r>
          </a:p>
          <a:p>
            <a:r>
              <a:rPr lang="hu-HU" baseline="0" dirty="0"/>
              <a:t>A képzéseknél szintén beszélhetünk az alapvető funkciókról, mint létrehozás, módosítás, törlés. Valamint egy összetett funkcióról, a képzési fa kezeléséről, mely lehetőséget ad a képzéshez tartozó témakörök hozzárendelésére, minden egyes képzés esetén.</a:t>
            </a:r>
          </a:p>
          <a:p>
            <a:r>
              <a:rPr lang="hu-HU" baseline="0" dirty="0"/>
              <a:t>----</a:t>
            </a:r>
          </a:p>
          <a:p>
            <a:endParaRPr lang="hu-HU" baseline="0" dirty="0"/>
          </a:p>
          <a:p>
            <a:r>
              <a:rPr lang="hu-HU" baseline="0" dirty="0"/>
              <a:t>További funkcióknak a responsive menüt és auditálást emelném ki. A responsive menüt nem magyaráznám túl, fontos volt hogy kisebb képernyőn is kényelmesen használható legyen az alkalmazás, gondolom mostanra már mindenki kipróbálta és jó esetben még működött is. :D </a:t>
            </a:r>
          </a:p>
          <a:p>
            <a:endParaRPr lang="hu-HU" baseline="0" dirty="0"/>
          </a:p>
          <a:p>
            <a:r>
              <a:rPr lang="hu-HU" baseline="0" dirty="0"/>
              <a:t>Auditálásra azért volt szükség hogy minden egyes adatbázis </a:t>
            </a:r>
            <a:r>
              <a:rPr lang="hu-HU" baseline="0" dirty="0" err="1"/>
              <a:t>rekodról</a:t>
            </a:r>
            <a:r>
              <a:rPr lang="hu-HU" baseline="0" dirty="0"/>
              <a:t> tudjuk hogy ki mikor hozta létre, és hogy ki, mikor módosította.</a:t>
            </a:r>
          </a:p>
          <a:p>
            <a:endParaRPr lang="hu-HU" baseline="0" dirty="0"/>
          </a:p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95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 során napi szinten több kisebb probléma is felmerült, melyet viszonylag hamar és önállóan sikerült orvosolni. De voltak nagyobb akadályok is melyekkel meg kellett küzdeni. </a:t>
            </a:r>
          </a:p>
          <a:p>
            <a:endParaRPr lang="hu-HU" dirty="0"/>
          </a:p>
          <a:p>
            <a:r>
              <a:rPr lang="hu-HU" dirty="0"/>
              <a:t>Többek között talán a legkihívás teljesebb feladat a képzések</a:t>
            </a:r>
            <a:r>
              <a:rPr lang="hu-HU" baseline="0" dirty="0"/>
              <a:t> témaköreinek Primefaces fa komponens által történő kezelése volt. Itt több dologgal is meg kellett birkózni, egyrészt a komponens kicsit nehezen kezelte az üres fába történő beszúrást. Másrészt figyelnem kellett arra, hogy minden témakör maximum 1 mélységben ágyazható egymásba.</a:t>
            </a:r>
          </a:p>
          <a:p>
            <a:endParaRPr lang="hu-HU" baseline="0" dirty="0"/>
          </a:p>
          <a:p>
            <a:r>
              <a:rPr lang="hu-HU" baseline="0" dirty="0"/>
              <a:t>Csapat szinten lelkesen küzdöttünk a </a:t>
            </a:r>
            <a:r>
              <a:rPr lang="hu-HU" baseline="0" dirty="0" err="1"/>
              <a:t>Maven</a:t>
            </a:r>
            <a:r>
              <a:rPr lang="hu-HU" baseline="0" dirty="0"/>
              <a:t> függőségek hatásköreinek megfelelő beállításaival, valamint az EJB-k tesztelhetőségéhez szükséges beállításokkal.</a:t>
            </a:r>
          </a:p>
          <a:p>
            <a:endParaRPr lang="hu-HU" baseline="0" dirty="0"/>
          </a:p>
          <a:p>
            <a:r>
              <a:rPr lang="hu-HU" baseline="0" dirty="0"/>
              <a:t>Néha már a figyelmetlenség vagy a fáradtság is hibákat hozott, megesett hogy egy-egy </a:t>
            </a:r>
            <a:r>
              <a:rPr lang="hu-HU" baseline="0" dirty="0" err="1"/>
              <a:t>getter-setter</a:t>
            </a:r>
            <a:r>
              <a:rPr lang="hu-HU" baseline="0" dirty="0"/>
              <a:t> metódus hiánya okozott több kellemetlen percet vagy órát.</a:t>
            </a:r>
          </a:p>
          <a:p>
            <a:endParaRPr lang="hu-HU" dirty="0"/>
          </a:p>
          <a:p>
            <a:r>
              <a:rPr lang="hu-HU" dirty="0"/>
              <a:t>Számtalan kihívás rejtőzött az</a:t>
            </a:r>
            <a:r>
              <a:rPr lang="hu-HU" baseline="0" dirty="0"/>
              <a:t> oldal responsive menüjének és </a:t>
            </a:r>
            <a:r>
              <a:rPr lang="hu-HU" baseline="0" dirty="0" err="1"/>
              <a:t>színeinek</a:t>
            </a:r>
            <a:r>
              <a:rPr lang="hu-HU" baseline="0" dirty="0"/>
              <a:t> megválasztásában, több változat kipróbálása után vált csak igazán tökéletessé.</a:t>
            </a:r>
          </a:p>
          <a:p>
            <a:endParaRPr lang="hu-HU" baseline="0" dirty="0"/>
          </a:p>
          <a:p>
            <a:r>
              <a:rPr lang="hu-HU" baseline="0" dirty="0"/>
              <a:t>Végül de nem utolsó sorban az egyetemi teendőket sem volt szabad elhanyagolnom így egy sikeres szorgalmi időszak után reményteli vizsgaidőszak következhet.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6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problémák megoldásában legfőbb támasz az internet volt, nem tudok pontos adatot de biztos hogy 100as nagyságrendben lenne a megtekintett Stackoverflow</a:t>
            </a:r>
            <a:r>
              <a:rPr lang="hu-HU" baseline="0" dirty="0"/>
              <a:t> és egyéb oldalak </a:t>
            </a:r>
            <a:r>
              <a:rPr lang="hu-HU" dirty="0"/>
              <a:t>találatainak száma. Ezen túlmenően</a:t>
            </a:r>
            <a:r>
              <a:rPr lang="hu-HU" baseline="0" dirty="0"/>
              <a:t> a csapat tagjai szinte bármely pillanatban elérhetőek voltak online, ahol megvitattuk a problémát és ha valaki belefutott már hasonló problémába akkor tudtunk egymáson segíteni. Végső esetben pedig</a:t>
            </a:r>
            <a:r>
              <a:rPr lang="hu-HU" dirty="0"/>
              <a:t> csapat vezetőnk Attila is sokat segített,</a:t>
            </a:r>
            <a:r>
              <a:rPr lang="hu-HU" baseline="0" dirty="0"/>
              <a:t> akár online vagy a heti megbeszélések alkalmával.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01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</a:t>
            </a:r>
            <a:r>
              <a:rPr lang="hu-HU" baseline="0" dirty="0"/>
              <a:t>amellett hogy a képzés során tanult technológiák nagy százaléka új volt, melyeket sikerült elsajátítani.</a:t>
            </a:r>
          </a:p>
          <a:p>
            <a:r>
              <a:rPr lang="hu-HU" baseline="0" dirty="0"/>
              <a:t>Már a csapat munka során éreztem saját fejlődésem, a munka elején írt kódjaimhoz később vissza térve, vettem észre kisebb hibáimat és jöttem rá hogy lehet azt jobban is.</a:t>
            </a:r>
          </a:p>
          <a:p>
            <a:endParaRPr lang="hu-HU" baseline="0" dirty="0"/>
          </a:p>
          <a:p>
            <a:r>
              <a:rPr lang="hu-HU" baseline="0" dirty="0"/>
              <a:t>A képzés pozitív hatását már időközben megéreztem, a szerzett tudást rögtön hasznosíthattam, egy ezzel párhuzamos egyetemi </a:t>
            </a:r>
            <a:r>
              <a:rPr lang="hu-HU" baseline="0" dirty="0" err="1"/>
              <a:t>JavaEE</a:t>
            </a:r>
            <a:r>
              <a:rPr lang="hu-HU" baseline="0" dirty="0"/>
              <a:t> projekt keretein belül is. </a:t>
            </a:r>
          </a:p>
          <a:p>
            <a:endParaRPr lang="hu-HU" baseline="0" dirty="0"/>
          </a:p>
          <a:p>
            <a:r>
              <a:rPr lang="hu-HU" baseline="0" dirty="0"/>
              <a:t>Összességében véleményem szerint a csapat jó munkát végzett és lelkesedésben nem volt hiány. Most pedig átadnám a szót a tesztekkel foglalkozó csapatnak.</a:t>
            </a:r>
          </a:p>
          <a:p>
            <a:endParaRPr lang="hu-HU" baseline="0" dirty="0"/>
          </a:p>
          <a:p>
            <a:r>
              <a:rPr lang="hu-HU" baseline="0" dirty="0"/>
              <a:t>Köszönöm 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5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3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3" y="1155409"/>
            <a:ext cx="2609849" cy="3262312"/>
          </a:xfrm>
        </p:spPr>
      </p:pic>
      <p:sp>
        <p:nvSpPr>
          <p:cNvPr id="13" name="Szövegdoboz 12"/>
          <p:cNvSpPr txBox="1"/>
          <p:nvPr/>
        </p:nvSpPr>
        <p:spPr>
          <a:xfrm>
            <a:off x="4338735" y="1399592"/>
            <a:ext cx="433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Ölveti</a:t>
            </a:r>
            <a:r>
              <a:rPr lang="hu-HU" dirty="0"/>
              <a:t> József</a:t>
            </a:r>
          </a:p>
          <a:p>
            <a:endParaRPr lang="hu-HU" dirty="0"/>
          </a:p>
          <a:p>
            <a:r>
              <a:rPr lang="hu-HU" dirty="0"/>
              <a:t>Debreceni Egyetem </a:t>
            </a:r>
            <a:br>
              <a:rPr lang="hu-HU" dirty="0"/>
            </a:br>
            <a:r>
              <a:rPr lang="hu-HU" dirty="0"/>
              <a:t>Programtervező Informatikus MSC</a:t>
            </a:r>
          </a:p>
        </p:txBody>
      </p:sp>
    </p:spTree>
    <p:extLst>
      <p:ext uri="{BB962C8B-B14F-4D97-AF65-F5344CB8AC3E}">
        <p14:creationId xmlns:p14="http://schemas.microsoft.com/office/powerpoint/2010/main" val="35015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429816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Feladataim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3108723"/>
          </a:xfrm>
        </p:spPr>
        <p:txBody>
          <a:bodyPr/>
          <a:lstStyle/>
          <a:p>
            <a:r>
              <a:rPr lang="hu-HU" dirty="0"/>
              <a:t>Projekt struktúra kialakítása</a:t>
            </a:r>
          </a:p>
          <a:p>
            <a:r>
              <a:rPr lang="hu-HU" dirty="0"/>
              <a:t>JPA, Spring </a:t>
            </a:r>
            <a:r>
              <a:rPr lang="hu-HU" dirty="0" err="1"/>
              <a:t>Security</a:t>
            </a:r>
            <a:r>
              <a:rPr lang="hu-HU" dirty="0"/>
              <a:t> konfigurálás</a:t>
            </a:r>
          </a:p>
          <a:p>
            <a:r>
              <a:rPr lang="hu-HU" dirty="0"/>
              <a:t>Felhasználói csoport és Képzés szolgáltatások, képernyők</a:t>
            </a:r>
          </a:p>
          <a:p>
            <a:r>
              <a:rPr lang="hu-HU" dirty="0"/>
              <a:t>Responsive menü</a:t>
            </a:r>
          </a:p>
          <a:p>
            <a:r>
              <a:rPr lang="hu-HU" dirty="0"/>
              <a:t>Auditálás</a:t>
            </a:r>
          </a:p>
        </p:txBody>
      </p:sp>
    </p:spTree>
    <p:extLst>
      <p:ext uri="{BB962C8B-B14F-4D97-AF65-F5344CB8AC3E}">
        <p14:creationId xmlns:p14="http://schemas.microsoft.com/office/powerpoint/2010/main" val="20909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4"/>
          </a:xfrm>
        </p:spPr>
        <p:txBody>
          <a:bodyPr>
            <a:normAutofit fontScale="90000"/>
          </a:bodyPr>
          <a:lstStyle/>
          <a:p>
            <a:r>
              <a:rPr lang="hu-HU" dirty="0"/>
              <a:t>Felmerült problémák, kihívások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Képzések kezelése - Primefaces fa komponens használata</a:t>
            </a:r>
          </a:p>
          <a:p>
            <a:r>
              <a:rPr lang="hu-HU" dirty="0" err="1"/>
              <a:t>Maven</a:t>
            </a:r>
            <a:r>
              <a:rPr lang="hu-HU" dirty="0"/>
              <a:t>, EJB tesztelhetőség</a:t>
            </a:r>
          </a:p>
          <a:p>
            <a:r>
              <a:rPr lang="hu-HU" dirty="0"/>
              <a:t>Saját figyelmetlenség, fáradtság</a:t>
            </a:r>
          </a:p>
          <a:p>
            <a:r>
              <a:rPr lang="hu-HU" dirty="0"/>
              <a:t>Responsive menü</a:t>
            </a:r>
          </a:p>
          <a:p>
            <a:r>
              <a:rPr lang="hu-HU" dirty="0"/>
              <a:t>Egyetemi teendők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60" y="2132330"/>
            <a:ext cx="4215539" cy="2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3"/>
          </a:xfrm>
        </p:spPr>
        <p:txBody>
          <a:bodyPr>
            <a:normAutofit fontScale="90000"/>
          </a:bodyPr>
          <a:lstStyle/>
          <a:p>
            <a:r>
              <a:rPr lang="hu-HU" dirty="0"/>
              <a:t>Problémák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0891"/>
            <a:ext cx="7886700" cy="3061831"/>
          </a:xfrm>
        </p:spPr>
        <p:txBody>
          <a:bodyPr/>
          <a:lstStyle/>
          <a:p>
            <a:r>
              <a:rPr lang="hu-HU" dirty="0"/>
              <a:t>Internetes források</a:t>
            </a:r>
          </a:p>
          <a:p>
            <a:r>
              <a:rPr lang="hu-HU" dirty="0"/>
              <a:t>Csapat tagok tapasztalata</a:t>
            </a:r>
          </a:p>
          <a:p>
            <a:r>
              <a:rPr lang="hu-HU" dirty="0"/>
              <a:t>Csapat vezetőnk tudása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16" y="1570891"/>
            <a:ext cx="2152103" cy="31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4671"/>
            <a:ext cx="7886700" cy="463345"/>
          </a:xfrm>
        </p:spPr>
        <p:txBody>
          <a:bodyPr>
            <a:normAutofit fontScale="90000"/>
          </a:bodyPr>
          <a:lstStyle/>
          <a:p>
            <a:r>
              <a:rPr lang="hu-HU" dirty="0"/>
              <a:t>Fejlődés és tapasztalat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40041"/>
            <a:ext cx="7886700" cy="3092681"/>
          </a:xfrm>
        </p:spPr>
        <p:txBody>
          <a:bodyPr/>
          <a:lstStyle/>
          <a:p>
            <a:r>
              <a:rPr lang="hu-HU" dirty="0"/>
              <a:t>Új technológiák</a:t>
            </a:r>
          </a:p>
          <a:p>
            <a:r>
              <a:rPr lang="hu-HU" dirty="0"/>
              <a:t>Saját kód </a:t>
            </a:r>
            <a:r>
              <a:rPr lang="hu-HU" dirty="0" err="1"/>
              <a:t>refaktor</a:t>
            </a:r>
            <a:endParaRPr lang="hu-HU" dirty="0"/>
          </a:p>
          <a:p>
            <a:r>
              <a:rPr lang="hu-HU" dirty="0"/>
              <a:t>Egyetemi projekt</a:t>
            </a:r>
          </a:p>
        </p:txBody>
      </p:sp>
    </p:spTree>
    <p:extLst>
      <p:ext uri="{BB962C8B-B14F-4D97-AF65-F5344CB8AC3E}">
        <p14:creationId xmlns:p14="http://schemas.microsoft.com/office/powerpoint/2010/main" val="167254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Ölveti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</TotalTime>
  <Words>687</Words>
  <Application>Microsoft Office PowerPoint</Application>
  <PresentationFormat>Diavetítés a képernyőre (16:9 oldalarány)</PresentationFormat>
  <Paragraphs>72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Feladataim</vt:lpstr>
      <vt:lpstr>Felmerült problémák, kihívások </vt:lpstr>
      <vt:lpstr>Problémák megoldása</vt:lpstr>
      <vt:lpstr>Fejlődés és tapasztalat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Joc</cp:lastModifiedBy>
  <cp:revision>122</cp:revision>
  <dcterms:created xsi:type="dcterms:W3CDTF">2015-01-25T18:30:45Z</dcterms:created>
  <dcterms:modified xsi:type="dcterms:W3CDTF">2016-05-19T18:56:00Z</dcterms:modified>
</cp:coreProperties>
</file>