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9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58" r:id="rId1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91" autoAdjust="0"/>
    <p:restoredTop sz="75000"/>
  </p:normalViewPr>
  <p:slideViewPr>
    <p:cSldViewPr snapToGrid="0">
      <p:cViewPr>
        <p:scale>
          <a:sx n="78" d="100"/>
          <a:sy n="78" d="100"/>
        </p:scale>
        <p:origin x="520" y="336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6865B-02FD-194B-BB5B-E35CBF91473E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D6956-D8DF-E44C-BCD8-E691745E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0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Üdvözlök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kedves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jelenlévőt</a:t>
            </a:r>
            <a:r>
              <a:rPr lang="en-US" baseline="0" dirty="0" smtClean="0"/>
              <a:t>! A </a:t>
            </a:r>
            <a:r>
              <a:rPr lang="en-US" baseline="0" dirty="0" err="1" smtClean="0"/>
              <a:t>nevem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Namnényi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János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jelenleg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Debreceni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Egyetem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Informatikai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Gazdaságinformatikus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hallgatója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vagyok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6956-D8DF-E44C-BCD8-E691745E91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Először</a:t>
            </a:r>
            <a:r>
              <a:rPr lang="en-US" dirty="0" smtClean="0"/>
              <a:t> is </a:t>
            </a:r>
            <a:r>
              <a:rPr lang="en-US" dirty="0" err="1" smtClean="0"/>
              <a:t>pár</a:t>
            </a:r>
            <a:r>
              <a:rPr lang="en-US" dirty="0" smtClean="0"/>
              <a:t> </a:t>
            </a:r>
            <a:r>
              <a:rPr lang="en-US" dirty="0" err="1" smtClean="0"/>
              <a:t>mondatban</a:t>
            </a:r>
            <a:r>
              <a:rPr lang="en-US" dirty="0" smtClean="0"/>
              <a:t> </a:t>
            </a:r>
            <a:r>
              <a:rPr lang="en-US" dirty="0" err="1" smtClean="0"/>
              <a:t>szeretném</a:t>
            </a:r>
            <a:r>
              <a:rPr lang="en-US" dirty="0" smtClean="0"/>
              <a:t> </a:t>
            </a:r>
            <a:r>
              <a:rPr lang="en-US" dirty="0" err="1" smtClean="0"/>
              <a:t>bemutatni</a:t>
            </a:r>
            <a:r>
              <a:rPr lang="en-US" dirty="0" smtClean="0"/>
              <a:t> a </a:t>
            </a:r>
            <a:r>
              <a:rPr lang="en-US" dirty="0" err="1" smtClean="0"/>
              <a:t>megfigyelő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részét</a:t>
            </a:r>
            <a:r>
              <a:rPr lang="en-US" baseline="0" dirty="0" smtClean="0"/>
              <a:t>, a </a:t>
            </a:r>
            <a:r>
              <a:rPr lang="en-US" baseline="0" dirty="0" err="1" smtClean="0"/>
              <a:t>visszajelzéseket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egyszerű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letisztult</a:t>
            </a:r>
            <a:r>
              <a:rPr lang="en-US" baseline="0" dirty="0" smtClean="0"/>
              <a:t>, responsive </a:t>
            </a:r>
            <a:r>
              <a:rPr lang="en-US" baseline="0" dirty="0" err="1" smtClean="0"/>
              <a:t>felületen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keresztül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olvashatjuk</a:t>
            </a:r>
            <a:r>
              <a:rPr lang="en-US" baseline="0" dirty="0" smtClean="0"/>
              <a:t> el a </a:t>
            </a:r>
            <a:r>
              <a:rPr lang="en-US" baseline="0" dirty="0" err="1" smtClean="0"/>
              <a:t>rólunk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visszajelzéseket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írhatunk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újakat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másokról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akár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asztali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gépről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okostelefonról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visszajelzések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üzenetét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rich text </a:t>
            </a:r>
            <a:r>
              <a:rPr lang="en-US" baseline="0" dirty="0" err="1" smtClean="0"/>
              <a:t>editorban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szerkeszthetjük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amiatt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aggódnunk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hogy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legfontosabb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gondolatok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elvesznének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részletekben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visszajelzés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publikus</a:t>
            </a:r>
            <a:r>
              <a:rPr lang="en-US" baseline="0" dirty="0" smtClean="0"/>
              <a:t> is, </a:t>
            </a:r>
            <a:r>
              <a:rPr lang="en-US" baseline="0" dirty="0" err="1" smtClean="0"/>
              <a:t>így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pozitív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hangvételű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üzeneteket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másokkal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megoszthatjuk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fogunk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lemaradni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visszajelzésről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mert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rendszer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automatikusan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rövid</a:t>
            </a:r>
            <a:r>
              <a:rPr lang="en-US" baseline="0" dirty="0" smtClean="0"/>
              <a:t> e-</a:t>
            </a:r>
            <a:r>
              <a:rPr lang="en-US" baseline="0" dirty="0" err="1" smtClean="0"/>
              <a:t>mailben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értesít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minket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azokról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6956-D8DF-E44C-BCD8-E691745E91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6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túlestünk</a:t>
            </a:r>
            <a:r>
              <a:rPr lang="en-US" dirty="0" smtClean="0"/>
              <a:t> a </a:t>
            </a:r>
            <a:r>
              <a:rPr lang="en-US" dirty="0" err="1" smtClean="0"/>
              <a:t>kötelező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szakmaiasságon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szeretném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bemutatni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problémákat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amivel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megküzdöttünk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hónap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alatt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legelején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tudtuk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problémák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bizony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jöhetnek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majd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számmal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6956-D8DF-E44C-BCD8-E691745E91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7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És</a:t>
            </a:r>
            <a:r>
              <a:rPr lang="en-US" baseline="0" dirty="0" smtClean="0"/>
              <a:t> Murphy </a:t>
            </a:r>
            <a:r>
              <a:rPr lang="en-US" baseline="0" dirty="0" err="1" smtClean="0"/>
              <a:t>törvénye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szerint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megtörténhet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meg is fog. A </a:t>
            </a:r>
            <a:r>
              <a:rPr lang="en-US" baseline="0" dirty="0" err="1" smtClean="0"/>
              <a:t>problémák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jöttek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Először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idő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legtöbb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megjelenítendő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adatot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másik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csoport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állította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elő</a:t>
            </a:r>
            <a:r>
              <a:rPr lang="en-US" baseline="0" dirty="0" smtClean="0"/>
              <a:t>. Be </a:t>
            </a:r>
            <a:r>
              <a:rPr lang="en-US" baseline="0" dirty="0" err="1" smtClean="0"/>
              <a:t>kellett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őket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várnunk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ezzel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veszítettünk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pár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értékes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napot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és</a:t>
            </a:r>
            <a:r>
              <a:rPr lang="en-US" baseline="0" dirty="0" smtClean="0"/>
              <a:t> Laci </a:t>
            </a:r>
            <a:r>
              <a:rPr lang="en-US" baseline="0" dirty="0" err="1" smtClean="0"/>
              <a:t>munkájára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jobban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kihatott</a:t>
            </a:r>
            <a:r>
              <a:rPr lang="en-US" baseline="0" dirty="0" smtClean="0"/>
              <a:t>, mint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enyémre</a:t>
            </a:r>
            <a:r>
              <a:rPr lang="en-US" baseline="0" dirty="0" smtClean="0"/>
              <a:t>, de </a:t>
            </a:r>
            <a:r>
              <a:rPr lang="en-US" baseline="0" dirty="0" err="1" smtClean="0"/>
              <a:t>nekem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gondot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okozott</a:t>
            </a:r>
            <a:r>
              <a:rPr lang="en-US" baseline="0" dirty="0" smtClean="0"/>
              <a:t>. A </a:t>
            </a:r>
            <a:r>
              <a:rPr lang="en-US" baseline="0" dirty="0" err="1" smtClean="0"/>
              <a:t>visszajelzések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lógott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levegőben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tudtuk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semmilyen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seménnyel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összekötni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amíg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eseményekért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felelős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rész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készült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Többször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kellett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újraírni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kódnak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egy-egy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részletét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egy-egy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napot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felemésztett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refactorálásokból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adódóan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megnőtt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egyszerű</a:t>
            </a:r>
            <a:r>
              <a:rPr lang="en-US" baseline="0" dirty="0" smtClean="0"/>
              <a:t>, de </a:t>
            </a:r>
            <a:r>
              <a:rPr lang="en-US" baseline="0" dirty="0" err="1" smtClean="0"/>
              <a:t>mégis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nagyszerű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hibák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száma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6956-D8DF-E44C-BCD8-E691745E91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40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amikor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több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órája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megállás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nélkül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írjuk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kódot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már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nagyon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látjuk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gépelünk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látjuk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egyenlő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ezzel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6956-D8DF-E44C-BCD8-E691745E91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35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És</a:t>
            </a:r>
            <a:r>
              <a:rPr lang="en-US" baseline="0" dirty="0" smtClean="0"/>
              <a:t> most a </a:t>
            </a:r>
            <a:r>
              <a:rPr lang="en-US" baseline="0" dirty="0" err="1" smtClean="0"/>
              <a:t>legnagyobb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akadály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amibe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beleütköztem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projekt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során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Legnagyobbat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mondok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pedig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igazából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olyan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túl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nagy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mármint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általában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véve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relativitás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elméleti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szintű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problémára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gondolni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csak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emberi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gondolkodás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módra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Nagyon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sokszor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túlgondoltam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egy-egy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funkciót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ehelyett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úton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próbáltam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megoldani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6956-D8DF-E44C-BCD8-E691745E91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2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problémák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által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jöttem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rá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csapatban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dolgozni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egyáltalán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rossz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dolog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Amikor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elakadtam</a:t>
            </a:r>
            <a:r>
              <a:rPr lang="en-US" baseline="0" dirty="0" smtClean="0"/>
              <a:t>, volt </a:t>
            </a:r>
            <a:r>
              <a:rPr lang="en-US" baseline="0" dirty="0" err="1" smtClean="0"/>
              <a:t>kitől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segítséget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kérnem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kapnom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Próbáltunk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mindig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segíteni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egymásnak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amiben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tudtunk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Összeültünk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több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többet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lát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alapon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vizsgáltuk</a:t>
            </a:r>
            <a:r>
              <a:rPr lang="en-US" baseline="0" dirty="0" smtClean="0"/>
              <a:t> meg a </a:t>
            </a:r>
            <a:r>
              <a:rPr lang="en-US" baseline="0" dirty="0" err="1" smtClean="0"/>
              <a:t>lehetséges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megoldásokat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De </a:t>
            </a:r>
            <a:r>
              <a:rPr lang="en-US" baseline="0" dirty="0" err="1" smtClean="0"/>
              <a:t>megesett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amikor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segített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Abban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esetben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projektvezető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oktatónkra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bármikor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számíthattunk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és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legtöbb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esetben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csak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problémát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sikerült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megoldani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hanem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sokkal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egyszerűbb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kézenfekvőbb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megvalósítást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találtunk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6956-D8DF-E44C-BCD8-E691745E91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50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Végül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szeretném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megköszönni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meghallgatták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hogyan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sikerült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elkészíteni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projektmunka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részét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miként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léptük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csapatként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akadályokat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Viszontlátásra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6956-D8DF-E44C-BCD8-E691745E91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148319" y="201147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Megjelenítő modul</a:t>
            </a:r>
            <a:r>
              <a:rPr lang="hu-HU" smtClean="0">
                <a:latin typeface="+mj-lt"/>
              </a:rPr>
              <a:t>: Visszajelzések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neve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telefonszáma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>
          <a:xfrm>
            <a:off x="7521394" y="67963"/>
            <a:ext cx="1548465" cy="58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smtClean="0"/>
              <a:t>Visszajelzések</a:t>
            </a:r>
            <a:endParaRPr lang="hu-HU" sz="1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815937" y="1062264"/>
            <a:ext cx="3512126" cy="3157544"/>
            <a:chOff x="2815937" y="1062264"/>
            <a:chExt cx="3512126" cy="3157544"/>
          </a:xfrm>
        </p:grpSpPr>
        <p:grpSp>
          <p:nvGrpSpPr>
            <p:cNvPr id="12" name="Group 11"/>
            <p:cNvGrpSpPr/>
            <p:nvPr/>
          </p:nvGrpSpPr>
          <p:grpSpPr>
            <a:xfrm>
              <a:off x="2815937" y="3169324"/>
              <a:ext cx="3512126" cy="1050484"/>
              <a:chOff x="2815937" y="3169324"/>
              <a:chExt cx="3512126" cy="105048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037556" y="3169324"/>
                <a:ext cx="3068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err="1" smtClean="0"/>
                  <a:t>Naményi</a:t>
                </a:r>
                <a:r>
                  <a:rPr lang="en-US" sz="3600" dirty="0" smtClean="0"/>
                  <a:t> </a:t>
                </a:r>
                <a:r>
                  <a:rPr lang="en-US" sz="3600" dirty="0" err="1" smtClean="0"/>
                  <a:t>János</a:t>
                </a:r>
                <a:endParaRPr lang="en-US" sz="36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815937" y="3758143"/>
                <a:ext cx="3512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/>
                  <a:t>Gazdaságinformatikus</a:t>
                </a:r>
                <a:r>
                  <a:rPr lang="en-US" sz="2400" dirty="0" smtClean="0"/>
                  <a:t> BSc</a:t>
                </a:r>
                <a:endParaRPr lang="en-US" sz="2400" dirty="0"/>
              </a:p>
            </p:txBody>
          </p:sp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1832" y="1062264"/>
              <a:ext cx="1960336" cy="1960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12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 t="12698" r="12679" b="11428"/>
          <a:stretch/>
        </p:blipFill>
        <p:spPr>
          <a:xfrm>
            <a:off x="1306287" y="996042"/>
            <a:ext cx="6678384" cy="3902529"/>
          </a:xfrm>
          <a:prstGeom prst="rect">
            <a:avLst/>
          </a:prstGeom>
        </p:spPr>
      </p:pic>
      <p:sp>
        <p:nvSpPr>
          <p:cNvPr id="5" name="Cím 1"/>
          <p:cNvSpPr txBox="1">
            <a:spLocks/>
          </p:cNvSpPr>
          <p:nvPr/>
        </p:nvSpPr>
        <p:spPr>
          <a:xfrm>
            <a:off x="7521394" y="67963"/>
            <a:ext cx="1548465" cy="58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smtClean="0"/>
              <a:t>Visszajelzések</a:t>
            </a:r>
            <a:endParaRPr lang="hu-HU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069871"/>
            <a:ext cx="4572000" cy="3323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100" dirty="0" err="1"/>
              <a:t>Letisztult</a:t>
            </a:r>
            <a:r>
              <a:rPr lang="en-US" sz="2100" dirty="0"/>
              <a:t>, </a:t>
            </a:r>
            <a:r>
              <a:rPr lang="en-US" sz="2100" dirty="0" err="1"/>
              <a:t>rezponzív</a:t>
            </a:r>
            <a:r>
              <a:rPr lang="en-US" sz="2100" dirty="0"/>
              <a:t> </a:t>
            </a:r>
            <a:r>
              <a:rPr lang="en-US" sz="2100" dirty="0" err="1" smtClean="0"/>
              <a:t>felület</a:t>
            </a:r>
            <a:endParaRPr lang="en-US" sz="2100" dirty="0" smtClean="0"/>
          </a:p>
          <a:p>
            <a:pPr>
              <a:lnSpc>
                <a:spcPct val="200000"/>
              </a:lnSpc>
            </a:pPr>
            <a:r>
              <a:rPr lang="en-US" sz="2100" dirty="0" err="1" smtClean="0"/>
              <a:t>Visszajelzések</a:t>
            </a:r>
            <a:r>
              <a:rPr lang="en-US" sz="2100" dirty="0" smtClean="0"/>
              <a:t> </a:t>
            </a:r>
            <a:r>
              <a:rPr lang="en-US" sz="2100" dirty="0" err="1"/>
              <a:t>megjelenítése</a:t>
            </a:r>
            <a:r>
              <a:rPr lang="en-US" sz="2100" dirty="0"/>
              <a:t> </a:t>
            </a:r>
            <a:r>
              <a:rPr lang="en-US" sz="2100" dirty="0" err="1"/>
              <a:t>és</a:t>
            </a:r>
            <a:r>
              <a:rPr lang="en-US" sz="2100" dirty="0"/>
              <a:t> </a:t>
            </a:r>
            <a:r>
              <a:rPr lang="en-US" sz="2100" dirty="0" err="1" smtClean="0"/>
              <a:t>küldése</a:t>
            </a:r>
            <a:endParaRPr lang="en-US" sz="2100" dirty="0" smtClean="0"/>
          </a:p>
          <a:p>
            <a:pPr>
              <a:lnSpc>
                <a:spcPct val="200000"/>
              </a:lnSpc>
            </a:pPr>
            <a:r>
              <a:rPr lang="en-US" sz="2100" dirty="0" err="1" smtClean="0"/>
              <a:t>Formázható</a:t>
            </a:r>
            <a:r>
              <a:rPr lang="en-US" sz="2100" dirty="0" smtClean="0"/>
              <a:t> </a:t>
            </a:r>
            <a:r>
              <a:rPr lang="en-US" sz="2100" dirty="0" err="1" smtClean="0"/>
              <a:t>üzenet</a:t>
            </a:r>
            <a:endParaRPr lang="en-US" sz="2100" dirty="0" smtClean="0"/>
          </a:p>
          <a:p>
            <a:pPr>
              <a:lnSpc>
                <a:spcPct val="200000"/>
              </a:lnSpc>
            </a:pPr>
            <a:r>
              <a:rPr lang="en-US" sz="2100" dirty="0" err="1" smtClean="0"/>
              <a:t>Publikusság</a:t>
            </a:r>
            <a:endParaRPr lang="en-US" sz="2100" dirty="0" smtClean="0"/>
          </a:p>
          <a:p>
            <a:pPr>
              <a:lnSpc>
                <a:spcPct val="200000"/>
              </a:lnSpc>
            </a:pPr>
            <a:r>
              <a:rPr lang="en-US" sz="2100" dirty="0" err="1" smtClean="0"/>
              <a:t>Értesítés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7667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93827E-7 L 0.33836 -0.0015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1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521394" y="67963"/>
            <a:ext cx="1548465" cy="58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smtClean="0"/>
              <a:t>Visszajelzések</a:t>
            </a:r>
            <a:endParaRPr lang="hu-HU" sz="1800" dirty="0"/>
          </a:p>
        </p:txBody>
      </p:sp>
      <p:grpSp>
        <p:nvGrpSpPr>
          <p:cNvPr id="9" name="Group 8"/>
          <p:cNvGrpSpPr/>
          <p:nvPr/>
        </p:nvGrpSpPr>
        <p:grpSpPr>
          <a:xfrm>
            <a:off x="-281214" y="1070937"/>
            <a:ext cx="7797800" cy="3871766"/>
            <a:chOff x="-281214" y="1070937"/>
            <a:chExt cx="7797800" cy="38717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96"/>
            <a:stretch/>
          </p:blipFill>
          <p:spPr>
            <a:xfrm>
              <a:off x="-281214" y="1070937"/>
              <a:ext cx="4412342" cy="3871766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4065814" y="2012018"/>
              <a:ext cx="3450772" cy="1046440"/>
              <a:chOff x="4065814" y="2012018"/>
              <a:chExt cx="3450772" cy="104644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065814" y="2012018"/>
                <a:ext cx="23349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/>
                  <a:t>Problémák</a:t>
                </a:r>
                <a:endParaRPr lang="en-US" sz="28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181600" y="2535238"/>
                <a:ext cx="23349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/>
                  <a:t>jöhetnek</a:t>
                </a:r>
                <a:r>
                  <a:rPr lang="is-IS" sz="2800" dirty="0" smtClean="0"/>
                  <a:t>…</a:t>
                </a:r>
                <a:endParaRPr 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557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521394" y="67963"/>
            <a:ext cx="1548465" cy="58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smtClean="0"/>
              <a:t>Visszajelzések</a:t>
            </a:r>
            <a:endParaRPr lang="hu-HU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869723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800" smtClean="0"/>
              <a:t>…és </a:t>
            </a:r>
            <a:r>
              <a:rPr lang="en-US" sz="2800" dirty="0" err="1" smtClean="0"/>
              <a:t>jönnek</a:t>
            </a:r>
            <a:r>
              <a:rPr lang="en-US" sz="2800" dirty="0" smtClean="0"/>
              <a:t> is</a:t>
            </a:r>
            <a:r>
              <a:rPr lang="is-IS" sz="2800" dirty="0" smtClean="0"/>
              <a:t>…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801913"/>
            <a:ext cx="4762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6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811963"/>
            <a:ext cx="9144000" cy="1502737"/>
            <a:chOff x="0" y="1811963"/>
            <a:chExt cx="9144000" cy="1502737"/>
          </a:xfrm>
        </p:grpSpPr>
        <p:sp>
          <p:nvSpPr>
            <p:cNvPr id="7" name="TextBox 6"/>
            <p:cNvSpPr txBox="1"/>
            <p:nvPr/>
          </p:nvSpPr>
          <p:spPr>
            <a:xfrm>
              <a:off x="0" y="1811963"/>
              <a:ext cx="91440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 smtClean="0"/>
                <a:t>=</a:t>
              </a:r>
              <a:endParaRPr lang="en-US" sz="88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4049486" y="1845129"/>
              <a:ext cx="1061357" cy="1469571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ím 1"/>
          <p:cNvSpPr txBox="1">
            <a:spLocks/>
          </p:cNvSpPr>
          <p:nvPr/>
        </p:nvSpPr>
        <p:spPr>
          <a:xfrm>
            <a:off x="7521394" y="67963"/>
            <a:ext cx="1548465" cy="58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smtClean="0"/>
              <a:t>Visszajelzések</a:t>
            </a:r>
            <a:endParaRPr lang="hu-H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11973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isPu</a:t>
            </a:r>
            <a:r>
              <a:rPr lang="en-US" sz="4800" dirty="0" err="1" smtClean="0">
                <a:solidFill>
                  <a:srgbClr val="FF0000"/>
                </a:solidFill>
              </a:rPr>
              <a:t>b</a:t>
            </a:r>
            <a:r>
              <a:rPr lang="en-US" sz="4800" dirty="0" err="1" smtClean="0"/>
              <a:t>lic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211973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isPulic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4294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521394" y="67963"/>
            <a:ext cx="1548465" cy="58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smtClean="0"/>
              <a:t>Visszajelzések</a:t>
            </a:r>
            <a:endParaRPr lang="hu-HU" sz="1800" dirty="0"/>
          </a:p>
        </p:txBody>
      </p:sp>
      <p:sp>
        <p:nvSpPr>
          <p:cNvPr id="10" name="Right Arrow 9"/>
          <p:cNvSpPr/>
          <p:nvPr/>
        </p:nvSpPr>
        <p:spPr>
          <a:xfrm rot="1454065">
            <a:off x="1853293" y="2759529"/>
            <a:ext cx="5437414" cy="31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5557" y="1143000"/>
            <a:ext cx="1699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START</a:t>
            </a:r>
            <a:endParaRPr lang="en-US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7206343" y="3989614"/>
            <a:ext cx="1840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FINISH</a:t>
            </a:r>
            <a:endParaRPr lang="en-US" sz="4800" dirty="0"/>
          </a:p>
        </p:txBody>
      </p:sp>
      <p:sp>
        <p:nvSpPr>
          <p:cNvPr id="14" name="Freeform 13"/>
          <p:cNvSpPr/>
          <p:nvPr/>
        </p:nvSpPr>
        <p:spPr>
          <a:xfrm>
            <a:off x="342900" y="816429"/>
            <a:ext cx="8687214" cy="3951514"/>
          </a:xfrm>
          <a:custGeom>
            <a:avLst/>
            <a:gdLst>
              <a:gd name="connsiteX0" fmla="*/ 1632857 w 8687214"/>
              <a:gd name="connsiteY0" fmla="*/ 914400 h 3951514"/>
              <a:gd name="connsiteX1" fmla="*/ 1779814 w 8687214"/>
              <a:gd name="connsiteY1" fmla="*/ 1012371 h 3951514"/>
              <a:gd name="connsiteX2" fmla="*/ 1910443 w 8687214"/>
              <a:gd name="connsiteY2" fmla="*/ 1045028 h 3951514"/>
              <a:gd name="connsiteX3" fmla="*/ 2008414 w 8687214"/>
              <a:gd name="connsiteY3" fmla="*/ 1077685 h 3951514"/>
              <a:gd name="connsiteX4" fmla="*/ 2139043 w 8687214"/>
              <a:gd name="connsiteY4" fmla="*/ 1094014 h 3951514"/>
              <a:gd name="connsiteX5" fmla="*/ 2204357 w 8687214"/>
              <a:gd name="connsiteY5" fmla="*/ 1110342 h 3951514"/>
              <a:gd name="connsiteX6" fmla="*/ 2318657 w 8687214"/>
              <a:gd name="connsiteY6" fmla="*/ 1126671 h 3951514"/>
              <a:gd name="connsiteX7" fmla="*/ 2449286 w 8687214"/>
              <a:gd name="connsiteY7" fmla="*/ 1175657 h 3951514"/>
              <a:gd name="connsiteX8" fmla="*/ 2547257 w 8687214"/>
              <a:gd name="connsiteY8" fmla="*/ 1208314 h 3951514"/>
              <a:gd name="connsiteX9" fmla="*/ 2596243 w 8687214"/>
              <a:gd name="connsiteY9" fmla="*/ 1224642 h 3951514"/>
              <a:gd name="connsiteX10" fmla="*/ 2661557 w 8687214"/>
              <a:gd name="connsiteY10" fmla="*/ 1240971 h 3951514"/>
              <a:gd name="connsiteX11" fmla="*/ 2824843 w 8687214"/>
              <a:gd name="connsiteY11" fmla="*/ 1306285 h 3951514"/>
              <a:gd name="connsiteX12" fmla="*/ 2939143 w 8687214"/>
              <a:gd name="connsiteY12" fmla="*/ 1338942 h 3951514"/>
              <a:gd name="connsiteX13" fmla="*/ 3004457 w 8687214"/>
              <a:gd name="connsiteY13" fmla="*/ 1355271 h 3951514"/>
              <a:gd name="connsiteX14" fmla="*/ 3118757 w 8687214"/>
              <a:gd name="connsiteY14" fmla="*/ 1420585 h 3951514"/>
              <a:gd name="connsiteX15" fmla="*/ 3167743 w 8687214"/>
              <a:gd name="connsiteY15" fmla="*/ 1436914 h 3951514"/>
              <a:gd name="connsiteX16" fmla="*/ 3282043 w 8687214"/>
              <a:gd name="connsiteY16" fmla="*/ 1485900 h 3951514"/>
              <a:gd name="connsiteX17" fmla="*/ 3363686 w 8687214"/>
              <a:gd name="connsiteY17" fmla="*/ 1534885 h 3951514"/>
              <a:gd name="connsiteX18" fmla="*/ 3412671 w 8687214"/>
              <a:gd name="connsiteY18" fmla="*/ 1551214 h 3951514"/>
              <a:gd name="connsiteX19" fmla="*/ 3526971 w 8687214"/>
              <a:gd name="connsiteY19" fmla="*/ 1616528 h 3951514"/>
              <a:gd name="connsiteX20" fmla="*/ 3592286 w 8687214"/>
              <a:gd name="connsiteY20" fmla="*/ 1632857 h 3951514"/>
              <a:gd name="connsiteX21" fmla="*/ 3641271 w 8687214"/>
              <a:gd name="connsiteY21" fmla="*/ 1649185 h 3951514"/>
              <a:gd name="connsiteX22" fmla="*/ 3690257 w 8687214"/>
              <a:gd name="connsiteY22" fmla="*/ 1681842 h 3951514"/>
              <a:gd name="connsiteX23" fmla="*/ 3820886 w 8687214"/>
              <a:gd name="connsiteY23" fmla="*/ 1730828 h 3951514"/>
              <a:gd name="connsiteX24" fmla="*/ 3886200 w 8687214"/>
              <a:gd name="connsiteY24" fmla="*/ 1763485 h 3951514"/>
              <a:gd name="connsiteX25" fmla="*/ 3984171 w 8687214"/>
              <a:gd name="connsiteY25" fmla="*/ 1796142 h 3951514"/>
              <a:gd name="connsiteX26" fmla="*/ 4033157 w 8687214"/>
              <a:gd name="connsiteY26" fmla="*/ 1812471 h 3951514"/>
              <a:gd name="connsiteX27" fmla="*/ 4245429 w 8687214"/>
              <a:gd name="connsiteY27" fmla="*/ 1796142 h 3951514"/>
              <a:gd name="connsiteX28" fmla="*/ 4294414 w 8687214"/>
              <a:gd name="connsiteY28" fmla="*/ 1747157 h 3951514"/>
              <a:gd name="connsiteX29" fmla="*/ 4343400 w 8687214"/>
              <a:gd name="connsiteY29" fmla="*/ 1714500 h 3951514"/>
              <a:gd name="connsiteX30" fmla="*/ 4425043 w 8687214"/>
              <a:gd name="connsiteY30" fmla="*/ 1583871 h 3951514"/>
              <a:gd name="connsiteX31" fmla="*/ 4457700 w 8687214"/>
              <a:gd name="connsiteY31" fmla="*/ 1518557 h 3951514"/>
              <a:gd name="connsiteX32" fmla="*/ 4408714 w 8687214"/>
              <a:gd name="connsiteY32" fmla="*/ 1355271 h 3951514"/>
              <a:gd name="connsiteX33" fmla="*/ 4310743 w 8687214"/>
              <a:gd name="connsiteY33" fmla="*/ 1273628 h 3951514"/>
              <a:gd name="connsiteX34" fmla="*/ 4261757 w 8687214"/>
              <a:gd name="connsiteY34" fmla="*/ 1257300 h 3951514"/>
              <a:gd name="connsiteX35" fmla="*/ 4180114 w 8687214"/>
              <a:gd name="connsiteY35" fmla="*/ 1208314 h 3951514"/>
              <a:gd name="connsiteX36" fmla="*/ 4033157 w 8687214"/>
              <a:gd name="connsiteY36" fmla="*/ 1126671 h 3951514"/>
              <a:gd name="connsiteX37" fmla="*/ 3886200 w 8687214"/>
              <a:gd name="connsiteY37" fmla="*/ 1094014 h 3951514"/>
              <a:gd name="connsiteX38" fmla="*/ 3722914 w 8687214"/>
              <a:gd name="connsiteY38" fmla="*/ 1045028 h 3951514"/>
              <a:gd name="connsiteX39" fmla="*/ 3673929 w 8687214"/>
              <a:gd name="connsiteY39" fmla="*/ 1028700 h 3951514"/>
              <a:gd name="connsiteX40" fmla="*/ 3575957 w 8687214"/>
              <a:gd name="connsiteY40" fmla="*/ 1012371 h 3951514"/>
              <a:gd name="connsiteX41" fmla="*/ 3249386 w 8687214"/>
              <a:gd name="connsiteY41" fmla="*/ 979714 h 3951514"/>
              <a:gd name="connsiteX42" fmla="*/ 3184071 w 8687214"/>
              <a:gd name="connsiteY42" fmla="*/ 963385 h 3951514"/>
              <a:gd name="connsiteX43" fmla="*/ 3086100 w 8687214"/>
              <a:gd name="connsiteY43" fmla="*/ 930728 h 3951514"/>
              <a:gd name="connsiteX44" fmla="*/ 2988129 w 8687214"/>
              <a:gd name="connsiteY44" fmla="*/ 914400 h 3951514"/>
              <a:gd name="connsiteX45" fmla="*/ 2922814 w 8687214"/>
              <a:gd name="connsiteY45" fmla="*/ 898071 h 3951514"/>
              <a:gd name="connsiteX46" fmla="*/ 2710543 w 8687214"/>
              <a:gd name="connsiteY46" fmla="*/ 865414 h 3951514"/>
              <a:gd name="connsiteX47" fmla="*/ 2645229 w 8687214"/>
              <a:gd name="connsiteY47" fmla="*/ 849085 h 3951514"/>
              <a:gd name="connsiteX48" fmla="*/ 2498271 w 8687214"/>
              <a:gd name="connsiteY48" fmla="*/ 816428 h 3951514"/>
              <a:gd name="connsiteX49" fmla="*/ 2351314 w 8687214"/>
              <a:gd name="connsiteY49" fmla="*/ 751114 h 3951514"/>
              <a:gd name="connsiteX50" fmla="*/ 2253343 w 8687214"/>
              <a:gd name="connsiteY50" fmla="*/ 702128 h 3951514"/>
              <a:gd name="connsiteX51" fmla="*/ 2220686 w 8687214"/>
              <a:gd name="connsiteY51" fmla="*/ 653142 h 3951514"/>
              <a:gd name="connsiteX52" fmla="*/ 2220686 w 8687214"/>
              <a:gd name="connsiteY52" fmla="*/ 506185 h 3951514"/>
              <a:gd name="connsiteX53" fmla="*/ 2269671 w 8687214"/>
              <a:gd name="connsiteY53" fmla="*/ 489857 h 3951514"/>
              <a:gd name="connsiteX54" fmla="*/ 2367643 w 8687214"/>
              <a:gd name="connsiteY54" fmla="*/ 538842 h 3951514"/>
              <a:gd name="connsiteX55" fmla="*/ 2400300 w 8687214"/>
              <a:gd name="connsiteY55" fmla="*/ 620485 h 3951514"/>
              <a:gd name="connsiteX56" fmla="*/ 2383971 w 8687214"/>
              <a:gd name="connsiteY56" fmla="*/ 767442 h 3951514"/>
              <a:gd name="connsiteX57" fmla="*/ 2286000 w 8687214"/>
              <a:gd name="connsiteY57" fmla="*/ 865414 h 3951514"/>
              <a:gd name="connsiteX58" fmla="*/ 2155371 w 8687214"/>
              <a:gd name="connsiteY58" fmla="*/ 963385 h 3951514"/>
              <a:gd name="connsiteX59" fmla="*/ 2106386 w 8687214"/>
              <a:gd name="connsiteY59" fmla="*/ 979714 h 3951514"/>
              <a:gd name="connsiteX60" fmla="*/ 2024743 w 8687214"/>
              <a:gd name="connsiteY60" fmla="*/ 1028700 h 3951514"/>
              <a:gd name="connsiteX61" fmla="*/ 1959429 w 8687214"/>
              <a:gd name="connsiteY61" fmla="*/ 1061357 h 3951514"/>
              <a:gd name="connsiteX62" fmla="*/ 1877786 w 8687214"/>
              <a:gd name="connsiteY62" fmla="*/ 1094014 h 3951514"/>
              <a:gd name="connsiteX63" fmla="*/ 1779814 w 8687214"/>
              <a:gd name="connsiteY63" fmla="*/ 1159328 h 3951514"/>
              <a:gd name="connsiteX64" fmla="*/ 1681843 w 8687214"/>
              <a:gd name="connsiteY64" fmla="*/ 1257300 h 3951514"/>
              <a:gd name="connsiteX65" fmla="*/ 1567543 w 8687214"/>
              <a:gd name="connsiteY65" fmla="*/ 1387928 h 3951514"/>
              <a:gd name="connsiteX66" fmla="*/ 1502229 w 8687214"/>
              <a:gd name="connsiteY66" fmla="*/ 1420585 h 3951514"/>
              <a:gd name="connsiteX67" fmla="*/ 1355271 w 8687214"/>
              <a:gd name="connsiteY67" fmla="*/ 1502228 h 3951514"/>
              <a:gd name="connsiteX68" fmla="*/ 1094014 w 8687214"/>
              <a:gd name="connsiteY68" fmla="*/ 1534885 h 3951514"/>
              <a:gd name="connsiteX69" fmla="*/ 849086 w 8687214"/>
              <a:gd name="connsiteY69" fmla="*/ 1551214 h 3951514"/>
              <a:gd name="connsiteX70" fmla="*/ 751114 w 8687214"/>
              <a:gd name="connsiteY70" fmla="*/ 1567542 h 3951514"/>
              <a:gd name="connsiteX71" fmla="*/ 653143 w 8687214"/>
              <a:gd name="connsiteY71" fmla="*/ 1600200 h 3951514"/>
              <a:gd name="connsiteX72" fmla="*/ 489857 w 8687214"/>
              <a:gd name="connsiteY72" fmla="*/ 1681842 h 3951514"/>
              <a:gd name="connsiteX73" fmla="*/ 391886 w 8687214"/>
              <a:gd name="connsiteY73" fmla="*/ 1779814 h 3951514"/>
              <a:gd name="connsiteX74" fmla="*/ 359229 w 8687214"/>
              <a:gd name="connsiteY74" fmla="*/ 1894114 h 3951514"/>
              <a:gd name="connsiteX75" fmla="*/ 391886 w 8687214"/>
              <a:gd name="connsiteY75" fmla="*/ 2122714 h 3951514"/>
              <a:gd name="connsiteX76" fmla="*/ 408214 w 8687214"/>
              <a:gd name="connsiteY76" fmla="*/ 2171700 h 3951514"/>
              <a:gd name="connsiteX77" fmla="*/ 440871 w 8687214"/>
              <a:gd name="connsiteY77" fmla="*/ 2220685 h 3951514"/>
              <a:gd name="connsiteX78" fmla="*/ 473529 w 8687214"/>
              <a:gd name="connsiteY78" fmla="*/ 2334985 h 3951514"/>
              <a:gd name="connsiteX79" fmla="*/ 506186 w 8687214"/>
              <a:gd name="connsiteY79" fmla="*/ 2383971 h 3951514"/>
              <a:gd name="connsiteX80" fmla="*/ 538843 w 8687214"/>
              <a:gd name="connsiteY80" fmla="*/ 2547257 h 3951514"/>
              <a:gd name="connsiteX81" fmla="*/ 522514 w 8687214"/>
              <a:gd name="connsiteY81" fmla="*/ 2628900 h 3951514"/>
              <a:gd name="connsiteX82" fmla="*/ 489857 w 8687214"/>
              <a:gd name="connsiteY82" fmla="*/ 2710542 h 3951514"/>
              <a:gd name="connsiteX83" fmla="*/ 473529 w 8687214"/>
              <a:gd name="connsiteY83" fmla="*/ 2759528 h 3951514"/>
              <a:gd name="connsiteX84" fmla="*/ 408214 w 8687214"/>
              <a:gd name="connsiteY84" fmla="*/ 2922814 h 3951514"/>
              <a:gd name="connsiteX85" fmla="*/ 293914 w 8687214"/>
              <a:gd name="connsiteY85" fmla="*/ 2988128 h 3951514"/>
              <a:gd name="connsiteX86" fmla="*/ 114300 w 8687214"/>
              <a:gd name="connsiteY86" fmla="*/ 2971800 h 3951514"/>
              <a:gd name="connsiteX87" fmla="*/ 48986 w 8687214"/>
              <a:gd name="connsiteY87" fmla="*/ 2873828 h 3951514"/>
              <a:gd name="connsiteX88" fmla="*/ 0 w 8687214"/>
              <a:gd name="connsiteY88" fmla="*/ 2792185 h 3951514"/>
              <a:gd name="connsiteX89" fmla="*/ 16329 w 8687214"/>
              <a:gd name="connsiteY89" fmla="*/ 2694214 h 3951514"/>
              <a:gd name="connsiteX90" fmla="*/ 65314 w 8687214"/>
              <a:gd name="connsiteY90" fmla="*/ 2661557 h 3951514"/>
              <a:gd name="connsiteX91" fmla="*/ 277586 w 8687214"/>
              <a:gd name="connsiteY91" fmla="*/ 2596242 h 3951514"/>
              <a:gd name="connsiteX92" fmla="*/ 506186 w 8687214"/>
              <a:gd name="connsiteY92" fmla="*/ 2563585 h 3951514"/>
              <a:gd name="connsiteX93" fmla="*/ 751114 w 8687214"/>
              <a:gd name="connsiteY93" fmla="*/ 2579914 h 3951514"/>
              <a:gd name="connsiteX94" fmla="*/ 832757 w 8687214"/>
              <a:gd name="connsiteY94" fmla="*/ 2596242 h 3951514"/>
              <a:gd name="connsiteX95" fmla="*/ 1208314 w 8687214"/>
              <a:gd name="connsiteY95" fmla="*/ 2579914 h 3951514"/>
              <a:gd name="connsiteX96" fmla="*/ 1322614 w 8687214"/>
              <a:gd name="connsiteY96" fmla="*/ 2514600 h 3951514"/>
              <a:gd name="connsiteX97" fmla="*/ 1371600 w 8687214"/>
              <a:gd name="connsiteY97" fmla="*/ 2481942 h 3951514"/>
              <a:gd name="connsiteX98" fmla="*/ 1469571 w 8687214"/>
              <a:gd name="connsiteY98" fmla="*/ 2449285 h 3951514"/>
              <a:gd name="connsiteX99" fmla="*/ 1714500 w 8687214"/>
              <a:gd name="connsiteY99" fmla="*/ 2645228 h 3951514"/>
              <a:gd name="connsiteX100" fmla="*/ 1779814 w 8687214"/>
              <a:gd name="connsiteY100" fmla="*/ 2743200 h 3951514"/>
              <a:gd name="connsiteX101" fmla="*/ 1796143 w 8687214"/>
              <a:gd name="connsiteY101" fmla="*/ 2792185 h 3951514"/>
              <a:gd name="connsiteX102" fmla="*/ 1828800 w 8687214"/>
              <a:gd name="connsiteY102" fmla="*/ 2939142 h 3951514"/>
              <a:gd name="connsiteX103" fmla="*/ 1812471 w 8687214"/>
              <a:gd name="connsiteY103" fmla="*/ 3053442 h 3951514"/>
              <a:gd name="connsiteX104" fmla="*/ 1763486 w 8687214"/>
              <a:gd name="connsiteY104" fmla="*/ 3069771 h 3951514"/>
              <a:gd name="connsiteX105" fmla="*/ 1665514 w 8687214"/>
              <a:gd name="connsiteY105" fmla="*/ 3118757 h 3951514"/>
              <a:gd name="connsiteX106" fmla="*/ 1485900 w 8687214"/>
              <a:gd name="connsiteY106" fmla="*/ 3184071 h 3951514"/>
              <a:gd name="connsiteX107" fmla="*/ 1420586 w 8687214"/>
              <a:gd name="connsiteY107" fmla="*/ 3200400 h 3951514"/>
              <a:gd name="connsiteX108" fmla="*/ 1371600 w 8687214"/>
              <a:gd name="connsiteY108" fmla="*/ 3249385 h 3951514"/>
              <a:gd name="connsiteX109" fmla="*/ 1387929 w 8687214"/>
              <a:gd name="connsiteY109" fmla="*/ 3412671 h 3951514"/>
              <a:gd name="connsiteX110" fmla="*/ 1485900 w 8687214"/>
              <a:gd name="connsiteY110" fmla="*/ 3477985 h 3951514"/>
              <a:gd name="connsiteX111" fmla="*/ 1779814 w 8687214"/>
              <a:gd name="connsiteY111" fmla="*/ 3543300 h 3951514"/>
              <a:gd name="connsiteX112" fmla="*/ 2057400 w 8687214"/>
              <a:gd name="connsiteY112" fmla="*/ 3526971 h 3951514"/>
              <a:gd name="connsiteX113" fmla="*/ 2122714 w 8687214"/>
              <a:gd name="connsiteY113" fmla="*/ 3461657 h 3951514"/>
              <a:gd name="connsiteX114" fmla="*/ 2188029 w 8687214"/>
              <a:gd name="connsiteY114" fmla="*/ 3347357 h 3951514"/>
              <a:gd name="connsiteX115" fmla="*/ 2220686 w 8687214"/>
              <a:gd name="connsiteY115" fmla="*/ 3233057 h 3951514"/>
              <a:gd name="connsiteX116" fmla="*/ 2237014 w 8687214"/>
              <a:gd name="connsiteY116" fmla="*/ 3102428 h 3951514"/>
              <a:gd name="connsiteX117" fmla="*/ 2220686 w 8687214"/>
              <a:gd name="connsiteY117" fmla="*/ 2677885 h 3951514"/>
              <a:gd name="connsiteX118" fmla="*/ 2204357 w 8687214"/>
              <a:gd name="connsiteY118" fmla="*/ 2596242 h 3951514"/>
              <a:gd name="connsiteX119" fmla="*/ 2106386 w 8687214"/>
              <a:gd name="connsiteY119" fmla="*/ 2334985 h 3951514"/>
              <a:gd name="connsiteX120" fmla="*/ 2008414 w 8687214"/>
              <a:gd name="connsiteY120" fmla="*/ 2171700 h 3951514"/>
              <a:gd name="connsiteX121" fmla="*/ 1910443 w 8687214"/>
              <a:gd name="connsiteY121" fmla="*/ 2024742 h 3951514"/>
              <a:gd name="connsiteX122" fmla="*/ 1763486 w 8687214"/>
              <a:gd name="connsiteY122" fmla="*/ 1943100 h 3951514"/>
              <a:gd name="connsiteX123" fmla="*/ 1698171 w 8687214"/>
              <a:gd name="connsiteY123" fmla="*/ 1926771 h 3951514"/>
              <a:gd name="connsiteX124" fmla="*/ 1224643 w 8687214"/>
              <a:gd name="connsiteY124" fmla="*/ 1959428 h 3951514"/>
              <a:gd name="connsiteX125" fmla="*/ 1094014 w 8687214"/>
              <a:gd name="connsiteY125" fmla="*/ 1992085 h 3951514"/>
              <a:gd name="connsiteX126" fmla="*/ 996043 w 8687214"/>
              <a:gd name="connsiteY126" fmla="*/ 2008414 h 3951514"/>
              <a:gd name="connsiteX127" fmla="*/ 930729 w 8687214"/>
              <a:gd name="connsiteY127" fmla="*/ 1992085 h 3951514"/>
              <a:gd name="connsiteX128" fmla="*/ 800100 w 8687214"/>
              <a:gd name="connsiteY128" fmla="*/ 1894114 h 3951514"/>
              <a:gd name="connsiteX129" fmla="*/ 767443 w 8687214"/>
              <a:gd name="connsiteY129" fmla="*/ 1828800 h 3951514"/>
              <a:gd name="connsiteX130" fmla="*/ 751114 w 8687214"/>
              <a:gd name="connsiteY130" fmla="*/ 1747157 h 3951514"/>
              <a:gd name="connsiteX131" fmla="*/ 734786 w 8687214"/>
              <a:gd name="connsiteY131" fmla="*/ 1698171 h 3951514"/>
              <a:gd name="connsiteX132" fmla="*/ 718457 w 8687214"/>
              <a:gd name="connsiteY132" fmla="*/ 1616528 h 3951514"/>
              <a:gd name="connsiteX133" fmla="*/ 767443 w 8687214"/>
              <a:gd name="connsiteY133" fmla="*/ 1404257 h 3951514"/>
              <a:gd name="connsiteX134" fmla="*/ 832757 w 8687214"/>
              <a:gd name="connsiteY134" fmla="*/ 1355271 h 3951514"/>
              <a:gd name="connsiteX135" fmla="*/ 1143000 w 8687214"/>
              <a:gd name="connsiteY135" fmla="*/ 1420585 h 3951514"/>
              <a:gd name="connsiteX136" fmla="*/ 1289957 w 8687214"/>
              <a:gd name="connsiteY136" fmla="*/ 1485900 h 3951514"/>
              <a:gd name="connsiteX137" fmla="*/ 1371600 w 8687214"/>
              <a:gd name="connsiteY137" fmla="*/ 1518557 h 3951514"/>
              <a:gd name="connsiteX138" fmla="*/ 1518557 w 8687214"/>
              <a:gd name="connsiteY138" fmla="*/ 1632857 h 3951514"/>
              <a:gd name="connsiteX139" fmla="*/ 1632857 w 8687214"/>
              <a:gd name="connsiteY139" fmla="*/ 1698171 h 3951514"/>
              <a:gd name="connsiteX140" fmla="*/ 1747157 w 8687214"/>
              <a:gd name="connsiteY140" fmla="*/ 1763485 h 3951514"/>
              <a:gd name="connsiteX141" fmla="*/ 1992086 w 8687214"/>
              <a:gd name="connsiteY141" fmla="*/ 1730828 h 3951514"/>
              <a:gd name="connsiteX142" fmla="*/ 2122714 w 8687214"/>
              <a:gd name="connsiteY142" fmla="*/ 1649185 h 3951514"/>
              <a:gd name="connsiteX143" fmla="*/ 2220686 w 8687214"/>
              <a:gd name="connsiteY143" fmla="*/ 1616528 h 3951514"/>
              <a:gd name="connsiteX144" fmla="*/ 2318657 w 8687214"/>
              <a:gd name="connsiteY144" fmla="*/ 1534885 h 3951514"/>
              <a:gd name="connsiteX145" fmla="*/ 2416629 w 8687214"/>
              <a:gd name="connsiteY145" fmla="*/ 1469571 h 3951514"/>
              <a:gd name="connsiteX146" fmla="*/ 2547257 w 8687214"/>
              <a:gd name="connsiteY146" fmla="*/ 1371600 h 3951514"/>
              <a:gd name="connsiteX147" fmla="*/ 2596243 w 8687214"/>
              <a:gd name="connsiteY147" fmla="*/ 1338942 h 3951514"/>
              <a:gd name="connsiteX148" fmla="*/ 2661557 w 8687214"/>
              <a:gd name="connsiteY148" fmla="*/ 1289957 h 3951514"/>
              <a:gd name="connsiteX149" fmla="*/ 2710543 w 8687214"/>
              <a:gd name="connsiteY149" fmla="*/ 1273628 h 3951514"/>
              <a:gd name="connsiteX150" fmla="*/ 2808514 w 8687214"/>
              <a:gd name="connsiteY150" fmla="*/ 1208314 h 3951514"/>
              <a:gd name="connsiteX151" fmla="*/ 2873829 w 8687214"/>
              <a:gd name="connsiteY151" fmla="*/ 1077685 h 3951514"/>
              <a:gd name="connsiteX152" fmla="*/ 2890157 w 8687214"/>
              <a:gd name="connsiteY152" fmla="*/ 1012371 h 3951514"/>
              <a:gd name="connsiteX153" fmla="*/ 2906486 w 8687214"/>
              <a:gd name="connsiteY153" fmla="*/ 914400 h 3951514"/>
              <a:gd name="connsiteX154" fmla="*/ 2922814 w 8687214"/>
              <a:gd name="connsiteY154" fmla="*/ 865414 h 3951514"/>
              <a:gd name="connsiteX155" fmla="*/ 2939143 w 8687214"/>
              <a:gd name="connsiteY155" fmla="*/ 783771 h 3951514"/>
              <a:gd name="connsiteX156" fmla="*/ 3053443 w 8687214"/>
              <a:gd name="connsiteY156" fmla="*/ 587828 h 3951514"/>
              <a:gd name="connsiteX157" fmla="*/ 3151414 w 8687214"/>
              <a:gd name="connsiteY157" fmla="*/ 473528 h 3951514"/>
              <a:gd name="connsiteX158" fmla="*/ 3331029 w 8687214"/>
              <a:gd name="connsiteY158" fmla="*/ 326571 h 3951514"/>
              <a:gd name="connsiteX159" fmla="*/ 3429000 w 8687214"/>
              <a:gd name="connsiteY159" fmla="*/ 261257 h 3951514"/>
              <a:gd name="connsiteX160" fmla="*/ 3706586 w 8687214"/>
              <a:gd name="connsiteY160" fmla="*/ 163285 h 3951514"/>
              <a:gd name="connsiteX161" fmla="*/ 3853543 w 8687214"/>
              <a:gd name="connsiteY161" fmla="*/ 97971 h 3951514"/>
              <a:gd name="connsiteX162" fmla="*/ 4000500 w 8687214"/>
              <a:gd name="connsiteY162" fmla="*/ 114300 h 3951514"/>
              <a:gd name="connsiteX163" fmla="*/ 4196443 w 8687214"/>
              <a:gd name="connsiteY163" fmla="*/ 293914 h 3951514"/>
              <a:gd name="connsiteX164" fmla="*/ 4555671 w 8687214"/>
              <a:gd name="connsiteY164" fmla="*/ 522514 h 3951514"/>
              <a:gd name="connsiteX165" fmla="*/ 4604657 w 8687214"/>
              <a:gd name="connsiteY165" fmla="*/ 555171 h 3951514"/>
              <a:gd name="connsiteX166" fmla="*/ 4620986 w 8687214"/>
              <a:gd name="connsiteY166" fmla="*/ 620485 h 3951514"/>
              <a:gd name="connsiteX167" fmla="*/ 4637314 w 8687214"/>
              <a:gd name="connsiteY167" fmla="*/ 669471 h 3951514"/>
              <a:gd name="connsiteX168" fmla="*/ 4523014 w 8687214"/>
              <a:gd name="connsiteY168" fmla="*/ 767442 h 3951514"/>
              <a:gd name="connsiteX169" fmla="*/ 4425043 w 8687214"/>
              <a:gd name="connsiteY169" fmla="*/ 800100 h 3951514"/>
              <a:gd name="connsiteX170" fmla="*/ 4180114 w 8687214"/>
              <a:gd name="connsiteY170" fmla="*/ 832757 h 3951514"/>
              <a:gd name="connsiteX171" fmla="*/ 4049486 w 8687214"/>
              <a:gd name="connsiteY171" fmla="*/ 849085 h 3951514"/>
              <a:gd name="connsiteX172" fmla="*/ 4033157 w 8687214"/>
              <a:gd name="connsiteY172" fmla="*/ 963385 h 3951514"/>
              <a:gd name="connsiteX173" fmla="*/ 4065814 w 8687214"/>
              <a:gd name="connsiteY173" fmla="*/ 1012371 h 3951514"/>
              <a:gd name="connsiteX174" fmla="*/ 4147457 w 8687214"/>
              <a:gd name="connsiteY174" fmla="*/ 1159328 h 3951514"/>
              <a:gd name="connsiteX175" fmla="*/ 4212771 w 8687214"/>
              <a:gd name="connsiteY175" fmla="*/ 1208314 h 3951514"/>
              <a:gd name="connsiteX176" fmla="*/ 4310743 w 8687214"/>
              <a:gd name="connsiteY176" fmla="*/ 1257300 h 3951514"/>
              <a:gd name="connsiteX177" fmla="*/ 4637314 w 8687214"/>
              <a:gd name="connsiteY177" fmla="*/ 1240971 h 3951514"/>
              <a:gd name="connsiteX178" fmla="*/ 4767943 w 8687214"/>
              <a:gd name="connsiteY178" fmla="*/ 1191985 h 3951514"/>
              <a:gd name="connsiteX179" fmla="*/ 4865914 w 8687214"/>
              <a:gd name="connsiteY179" fmla="*/ 1126671 h 3951514"/>
              <a:gd name="connsiteX180" fmla="*/ 4980214 w 8687214"/>
              <a:gd name="connsiteY180" fmla="*/ 996042 h 3951514"/>
              <a:gd name="connsiteX181" fmla="*/ 5061857 w 8687214"/>
              <a:gd name="connsiteY181" fmla="*/ 930728 h 3951514"/>
              <a:gd name="connsiteX182" fmla="*/ 5127171 w 8687214"/>
              <a:gd name="connsiteY182" fmla="*/ 849085 h 3951514"/>
              <a:gd name="connsiteX183" fmla="*/ 5306786 w 8687214"/>
              <a:gd name="connsiteY183" fmla="*/ 751114 h 3951514"/>
              <a:gd name="connsiteX184" fmla="*/ 5388429 w 8687214"/>
              <a:gd name="connsiteY184" fmla="*/ 685800 h 3951514"/>
              <a:gd name="connsiteX185" fmla="*/ 5453743 w 8687214"/>
              <a:gd name="connsiteY185" fmla="*/ 653142 h 3951514"/>
              <a:gd name="connsiteX186" fmla="*/ 5502729 w 8687214"/>
              <a:gd name="connsiteY186" fmla="*/ 620485 h 3951514"/>
              <a:gd name="connsiteX187" fmla="*/ 5551714 w 8687214"/>
              <a:gd name="connsiteY187" fmla="*/ 604157 h 3951514"/>
              <a:gd name="connsiteX188" fmla="*/ 5682343 w 8687214"/>
              <a:gd name="connsiteY188" fmla="*/ 555171 h 3951514"/>
              <a:gd name="connsiteX189" fmla="*/ 5731329 w 8687214"/>
              <a:gd name="connsiteY189" fmla="*/ 506185 h 3951514"/>
              <a:gd name="connsiteX190" fmla="*/ 5796643 w 8687214"/>
              <a:gd name="connsiteY190" fmla="*/ 457200 h 3951514"/>
              <a:gd name="connsiteX191" fmla="*/ 5829300 w 8687214"/>
              <a:gd name="connsiteY191" fmla="*/ 408214 h 3951514"/>
              <a:gd name="connsiteX192" fmla="*/ 5763986 w 8687214"/>
              <a:gd name="connsiteY192" fmla="*/ 179614 h 3951514"/>
              <a:gd name="connsiteX193" fmla="*/ 5633357 w 8687214"/>
              <a:gd name="connsiteY193" fmla="*/ 130628 h 3951514"/>
              <a:gd name="connsiteX194" fmla="*/ 5535386 w 8687214"/>
              <a:gd name="connsiteY194" fmla="*/ 97971 h 3951514"/>
              <a:gd name="connsiteX195" fmla="*/ 5470071 w 8687214"/>
              <a:gd name="connsiteY195" fmla="*/ 130628 h 3951514"/>
              <a:gd name="connsiteX196" fmla="*/ 5437414 w 8687214"/>
              <a:gd name="connsiteY196" fmla="*/ 424542 h 3951514"/>
              <a:gd name="connsiteX197" fmla="*/ 5502729 w 8687214"/>
              <a:gd name="connsiteY197" fmla="*/ 555171 h 3951514"/>
              <a:gd name="connsiteX198" fmla="*/ 5535386 w 8687214"/>
              <a:gd name="connsiteY198" fmla="*/ 620485 h 3951514"/>
              <a:gd name="connsiteX199" fmla="*/ 5568043 w 8687214"/>
              <a:gd name="connsiteY199" fmla="*/ 685800 h 3951514"/>
              <a:gd name="connsiteX200" fmla="*/ 5617029 w 8687214"/>
              <a:gd name="connsiteY200" fmla="*/ 767442 h 3951514"/>
              <a:gd name="connsiteX201" fmla="*/ 5633357 w 8687214"/>
              <a:gd name="connsiteY201" fmla="*/ 832757 h 3951514"/>
              <a:gd name="connsiteX202" fmla="*/ 5649686 w 8687214"/>
              <a:gd name="connsiteY202" fmla="*/ 881742 h 3951514"/>
              <a:gd name="connsiteX203" fmla="*/ 5584371 w 8687214"/>
              <a:gd name="connsiteY203" fmla="*/ 1289957 h 3951514"/>
              <a:gd name="connsiteX204" fmla="*/ 5535386 w 8687214"/>
              <a:gd name="connsiteY204" fmla="*/ 1355271 h 3951514"/>
              <a:gd name="connsiteX205" fmla="*/ 5453743 w 8687214"/>
              <a:gd name="connsiteY205" fmla="*/ 1387928 h 3951514"/>
              <a:gd name="connsiteX206" fmla="*/ 5323114 w 8687214"/>
              <a:gd name="connsiteY206" fmla="*/ 1453242 h 3951514"/>
              <a:gd name="connsiteX207" fmla="*/ 5176157 w 8687214"/>
              <a:gd name="connsiteY207" fmla="*/ 1534885 h 3951514"/>
              <a:gd name="connsiteX208" fmla="*/ 5127171 w 8687214"/>
              <a:gd name="connsiteY208" fmla="*/ 1551214 h 3951514"/>
              <a:gd name="connsiteX209" fmla="*/ 4996543 w 8687214"/>
              <a:gd name="connsiteY209" fmla="*/ 1616528 h 3951514"/>
              <a:gd name="connsiteX210" fmla="*/ 4882243 w 8687214"/>
              <a:gd name="connsiteY210" fmla="*/ 1779814 h 3951514"/>
              <a:gd name="connsiteX211" fmla="*/ 4865914 w 8687214"/>
              <a:gd name="connsiteY211" fmla="*/ 1845128 h 3951514"/>
              <a:gd name="connsiteX212" fmla="*/ 4833257 w 8687214"/>
              <a:gd name="connsiteY212" fmla="*/ 1992085 h 3951514"/>
              <a:gd name="connsiteX213" fmla="*/ 4816929 w 8687214"/>
              <a:gd name="connsiteY213" fmla="*/ 2041071 h 3951514"/>
              <a:gd name="connsiteX214" fmla="*/ 4669971 w 8687214"/>
              <a:gd name="connsiteY214" fmla="*/ 2139042 h 3951514"/>
              <a:gd name="connsiteX215" fmla="*/ 4572000 w 8687214"/>
              <a:gd name="connsiteY215" fmla="*/ 2171700 h 3951514"/>
              <a:gd name="connsiteX216" fmla="*/ 4425043 w 8687214"/>
              <a:gd name="connsiteY216" fmla="*/ 2204357 h 3951514"/>
              <a:gd name="connsiteX217" fmla="*/ 4359729 w 8687214"/>
              <a:gd name="connsiteY217" fmla="*/ 2220685 h 3951514"/>
              <a:gd name="connsiteX218" fmla="*/ 4310743 w 8687214"/>
              <a:gd name="connsiteY218" fmla="*/ 2253342 h 3951514"/>
              <a:gd name="connsiteX219" fmla="*/ 4245429 w 8687214"/>
              <a:gd name="connsiteY219" fmla="*/ 2286000 h 3951514"/>
              <a:gd name="connsiteX220" fmla="*/ 4098471 w 8687214"/>
              <a:gd name="connsiteY220" fmla="*/ 2400300 h 3951514"/>
              <a:gd name="connsiteX221" fmla="*/ 4065814 w 8687214"/>
              <a:gd name="connsiteY221" fmla="*/ 2465614 h 3951514"/>
              <a:gd name="connsiteX222" fmla="*/ 4049486 w 8687214"/>
              <a:gd name="connsiteY222" fmla="*/ 2579914 h 3951514"/>
              <a:gd name="connsiteX223" fmla="*/ 4065814 w 8687214"/>
              <a:gd name="connsiteY223" fmla="*/ 2808514 h 3951514"/>
              <a:gd name="connsiteX224" fmla="*/ 4033157 w 8687214"/>
              <a:gd name="connsiteY224" fmla="*/ 2971800 h 3951514"/>
              <a:gd name="connsiteX225" fmla="*/ 3722914 w 8687214"/>
              <a:gd name="connsiteY225" fmla="*/ 3184071 h 3951514"/>
              <a:gd name="connsiteX226" fmla="*/ 3657600 w 8687214"/>
              <a:gd name="connsiteY226" fmla="*/ 3216728 h 3951514"/>
              <a:gd name="connsiteX227" fmla="*/ 3559629 w 8687214"/>
              <a:gd name="connsiteY227" fmla="*/ 3265714 h 3951514"/>
              <a:gd name="connsiteX228" fmla="*/ 3461657 w 8687214"/>
              <a:gd name="connsiteY228" fmla="*/ 3298371 h 3951514"/>
              <a:gd name="connsiteX229" fmla="*/ 3347357 w 8687214"/>
              <a:gd name="connsiteY229" fmla="*/ 3347357 h 3951514"/>
              <a:gd name="connsiteX230" fmla="*/ 3249386 w 8687214"/>
              <a:gd name="connsiteY230" fmla="*/ 3412671 h 3951514"/>
              <a:gd name="connsiteX231" fmla="*/ 3151414 w 8687214"/>
              <a:gd name="connsiteY231" fmla="*/ 3494314 h 3951514"/>
              <a:gd name="connsiteX232" fmla="*/ 3102429 w 8687214"/>
              <a:gd name="connsiteY232" fmla="*/ 3510642 h 3951514"/>
              <a:gd name="connsiteX233" fmla="*/ 3069771 w 8687214"/>
              <a:gd name="connsiteY233" fmla="*/ 3543300 h 3951514"/>
              <a:gd name="connsiteX234" fmla="*/ 2906486 w 8687214"/>
              <a:gd name="connsiteY234" fmla="*/ 3641271 h 3951514"/>
              <a:gd name="connsiteX235" fmla="*/ 2824843 w 8687214"/>
              <a:gd name="connsiteY235" fmla="*/ 3673928 h 3951514"/>
              <a:gd name="connsiteX236" fmla="*/ 2726871 w 8687214"/>
              <a:gd name="connsiteY236" fmla="*/ 3739242 h 3951514"/>
              <a:gd name="connsiteX237" fmla="*/ 2612571 w 8687214"/>
              <a:gd name="connsiteY237" fmla="*/ 3673928 h 3951514"/>
              <a:gd name="connsiteX238" fmla="*/ 2498271 w 8687214"/>
              <a:gd name="connsiteY238" fmla="*/ 3526971 h 3951514"/>
              <a:gd name="connsiteX239" fmla="*/ 2449286 w 8687214"/>
              <a:gd name="connsiteY239" fmla="*/ 3461657 h 3951514"/>
              <a:gd name="connsiteX240" fmla="*/ 2449286 w 8687214"/>
              <a:gd name="connsiteY240" fmla="*/ 3249385 h 3951514"/>
              <a:gd name="connsiteX241" fmla="*/ 2481943 w 8687214"/>
              <a:gd name="connsiteY241" fmla="*/ 3184071 h 3951514"/>
              <a:gd name="connsiteX242" fmla="*/ 2563586 w 8687214"/>
              <a:gd name="connsiteY242" fmla="*/ 3118757 h 3951514"/>
              <a:gd name="connsiteX243" fmla="*/ 2677886 w 8687214"/>
              <a:gd name="connsiteY243" fmla="*/ 3053442 h 3951514"/>
              <a:gd name="connsiteX244" fmla="*/ 2726871 w 8687214"/>
              <a:gd name="connsiteY244" fmla="*/ 3037114 h 3951514"/>
              <a:gd name="connsiteX245" fmla="*/ 2922814 w 8687214"/>
              <a:gd name="connsiteY245" fmla="*/ 2971800 h 3951514"/>
              <a:gd name="connsiteX246" fmla="*/ 3167743 w 8687214"/>
              <a:gd name="connsiteY246" fmla="*/ 2988128 h 3951514"/>
              <a:gd name="connsiteX247" fmla="*/ 3331029 w 8687214"/>
              <a:gd name="connsiteY247" fmla="*/ 3037114 h 3951514"/>
              <a:gd name="connsiteX248" fmla="*/ 3412671 w 8687214"/>
              <a:gd name="connsiteY248" fmla="*/ 3053442 h 3951514"/>
              <a:gd name="connsiteX249" fmla="*/ 3559629 w 8687214"/>
              <a:gd name="connsiteY249" fmla="*/ 3118757 h 3951514"/>
              <a:gd name="connsiteX250" fmla="*/ 3739243 w 8687214"/>
              <a:gd name="connsiteY250" fmla="*/ 3200400 h 3951514"/>
              <a:gd name="connsiteX251" fmla="*/ 3837214 w 8687214"/>
              <a:gd name="connsiteY251" fmla="*/ 3265714 h 3951514"/>
              <a:gd name="connsiteX252" fmla="*/ 4180114 w 8687214"/>
              <a:gd name="connsiteY252" fmla="*/ 3412671 h 3951514"/>
              <a:gd name="connsiteX253" fmla="*/ 4245429 w 8687214"/>
              <a:gd name="connsiteY253" fmla="*/ 3461657 h 3951514"/>
              <a:gd name="connsiteX254" fmla="*/ 4310743 w 8687214"/>
              <a:gd name="connsiteY254" fmla="*/ 3477985 h 3951514"/>
              <a:gd name="connsiteX255" fmla="*/ 4816929 w 8687214"/>
              <a:gd name="connsiteY255" fmla="*/ 3526971 h 3951514"/>
              <a:gd name="connsiteX256" fmla="*/ 5061857 w 8687214"/>
              <a:gd name="connsiteY256" fmla="*/ 3559628 h 3951514"/>
              <a:gd name="connsiteX257" fmla="*/ 5192486 w 8687214"/>
              <a:gd name="connsiteY257" fmla="*/ 3592285 h 3951514"/>
              <a:gd name="connsiteX258" fmla="*/ 5339443 w 8687214"/>
              <a:gd name="connsiteY258" fmla="*/ 3608614 h 3951514"/>
              <a:gd name="connsiteX259" fmla="*/ 5437414 w 8687214"/>
              <a:gd name="connsiteY259" fmla="*/ 3624942 h 3951514"/>
              <a:gd name="connsiteX260" fmla="*/ 5568043 w 8687214"/>
              <a:gd name="connsiteY260" fmla="*/ 3641271 h 3951514"/>
              <a:gd name="connsiteX261" fmla="*/ 5666014 w 8687214"/>
              <a:gd name="connsiteY261" fmla="*/ 3673928 h 3951514"/>
              <a:gd name="connsiteX262" fmla="*/ 5943600 w 8687214"/>
              <a:gd name="connsiteY262" fmla="*/ 3706585 h 3951514"/>
              <a:gd name="connsiteX263" fmla="*/ 6090557 w 8687214"/>
              <a:gd name="connsiteY263" fmla="*/ 3690257 h 3951514"/>
              <a:gd name="connsiteX264" fmla="*/ 6188529 w 8687214"/>
              <a:gd name="connsiteY264" fmla="*/ 3657600 h 3951514"/>
              <a:gd name="connsiteX265" fmla="*/ 6286500 w 8687214"/>
              <a:gd name="connsiteY265" fmla="*/ 3608614 h 3951514"/>
              <a:gd name="connsiteX266" fmla="*/ 6319157 w 8687214"/>
              <a:gd name="connsiteY266" fmla="*/ 3559628 h 3951514"/>
              <a:gd name="connsiteX267" fmla="*/ 6351814 w 8687214"/>
              <a:gd name="connsiteY267" fmla="*/ 3380014 h 3951514"/>
              <a:gd name="connsiteX268" fmla="*/ 6302829 w 8687214"/>
              <a:gd name="connsiteY268" fmla="*/ 3102428 h 3951514"/>
              <a:gd name="connsiteX269" fmla="*/ 6221186 w 8687214"/>
              <a:gd name="connsiteY269" fmla="*/ 3037114 h 3951514"/>
              <a:gd name="connsiteX270" fmla="*/ 6155871 w 8687214"/>
              <a:gd name="connsiteY270" fmla="*/ 3004457 h 3951514"/>
              <a:gd name="connsiteX271" fmla="*/ 6090557 w 8687214"/>
              <a:gd name="connsiteY271" fmla="*/ 2988128 h 3951514"/>
              <a:gd name="connsiteX272" fmla="*/ 5845629 w 8687214"/>
              <a:gd name="connsiteY272" fmla="*/ 2955471 h 3951514"/>
              <a:gd name="connsiteX273" fmla="*/ 5600700 w 8687214"/>
              <a:gd name="connsiteY273" fmla="*/ 2922814 h 3951514"/>
              <a:gd name="connsiteX274" fmla="*/ 4963886 w 8687214"/>
              <a:gd name="connsiteY274" fmla="*/ 2906485 h 3951514"/>
              <a:gd name="connsiteX275" fmla="*/ 4686300 w 8687214"/>
              <a:gd name="connsiteY275" fmla="*/ 2857500 h 3951514"/>
              <a:gd name="connsiteX276" fmla="*/ 4637314 w 8687214"/>
              <a:gd name="connsiteY276" fmla="*/ 2841171 h 3951514"/>
              <a:gd name="connsiteX277" fmla="*/ 4572000 w 8687214"/>
              <a:gd name="connsiteY277" fmla="*/ 2808514 h 3951514"/>
              <a:gd name="connsiteX278" fmla="*/ 4490357 w 8687214"/>
              <a:gd name="connsiteY278" fmla="*/ 2792185 h 3951514"/>
              <a:gd name="connsiteX279" fmla="*/ 4376057 w 8687214"/>
              <a:gd name="connsiteY279" fmla="*/ 2759528 h 3951514"/>
              <a:gd name="connsiteX280" fmla="*/ 4294414 w 8687214"/>
              <a:gd name="connsiteY280" fmla="*/ 2743200 h 3951514"/>
              <a:gd name="connsiteX281" fmla="*/ 4196443 w 8687214"/>
              <a:gd name="connsiteY281" fmla="*/ 2726871 h 3951514"/>
              <a:gd name="connsiteX282" fmla="*/ 4098471 w 8687214"/>
              <a:gd name="connsiteY282" fmla="*/ 2694214 h 3951514"/>
              <a:gd name="connsiteX283" fmla="*/ 3984171 w 8687214"/>
              <a:gd name="connsiteY283" fmla="*/ 2661557 h 3951514"/>
              <a:gd name="connsiteX284" fmla="*/ 3902529 w 8687214"/>
              <a:gd name="connsiteY284" fmla="*/ 2645228 h 3951514"/>
              <a:gd name="connsiteX285" fmla="*/ 3543300 w 8687214"/>
              <a:gd name="connsiteY285" fmla="*/ 2596242 h 3951514"/>
              <a:gd name="connsiteX286" fmla="*/ 3380014 w 8687214"/>
              <a:gd name="connsiteY286" fmla="*/ 2563585 h 3951514"/>
              <a:gd name="connsiteX287" fmla="*/ 3298371 w 8687214"/>
              <a:gd name="connsiteY287" fmla="*/ 2547257 h 3951514"/>
              <a:gd name="connsiteX288" fmla="*/ 3184071 w 8687214"/>
              <a:gd name="connsiteY288" fmla="*/ 2530928 h 3951514"/>
              <a:gd name="connsiteX289" fmla="*/ 3069771 w 8687214"/>
              <a:gd name="connsiteY289" fmla="*/ 2498271 h 3951514"/>
              <a:gd name="connsiteX290" fmla="*/ 2988129 w 8687214"/>
              <a:gd name="connsiteY290" fmla="*/ 2432957 h 3951514"/>
              <a:gd name="connsiteX291" fmla="*/ 2841171 w 8687214"/>
              <a:gd name="connsiteY291" fmla="*/ 2367642 h 3951514"/>
              <a:gd name="connsiteX292" fmla="*/ 2775857 w 8687214"/>
              <a:gd name="connsiteY292" fmla="*/ 2318657 h 3951514"/>
              <a:gd name="connsiteX293" fmla="*/ 2661557 w 8687214"/>
              <a:gd name="connsiteY293" fmla="*/ 2269671 h 3951514"/>
              <a:gd name="connsiteX294" fmla="*/ 2612571 w 8687214"/>
              <a:gd name="connsiteY294" fmla="*/ 2237014 h 3951514"/>
              <a:gd name="connsiteX295" fmla="*/ 2432957 w 8687214"/>
              <a:gd name="connsiteY295" fmla="*/ 2155371 h 3951514"/>
              <a:gd name="connsiteX296" fmla="*/ 2400300 w 8687214"/>
              <a:gd name="connsiteY296" fmla="*/ 2090057 h 3951514"/>
              <a:gd name="connsiteX297" fmla="*/ 2432957 w 8687214"/>
              <a:gd name="connsiteY297" fmla="*/ 1877785 h 3951514"/>
              <a:gd name="connsiteX298" fmla="*/ 2465614 w 8687214"/>
              <a:gd name="connsiteY298" fmla="*/ 1812471 h 3951514"/>
              <a:gd name="connsiteX299" fmla="*/ 2530929 w 8687214"/>
              <a:gd name="connsiteY299" fmla="*/ 1779814 h 3951514"/>
              <a:gd name="connsiteX300" fmla="*/ 2939143 w 8687214"/>
              <a:gd name="connsiteY300" fmla="*/ 1845128 h 3951514"/>
              <a:gd name="connsiteX301" fmla="*/ 3037114 w 8687214"/>
              <a:gd name="connsiteY301" fmla="*/ 1910442 h 3951514"/>
              <a:gd name="connsiteX302" fmla="*/ 3069771 w 8687214"/>
              <a:gd name="connsiteY302" fmla="*/ 1943100 h 3951514"/>
              <a:gd name="connsiteX303" fmla="*/ 3118757 w 8687214"/>
              <a:gd name="connsiteY303" fmla="*/ 1959428 h 3951514"/>
              <a:gd name="connsiteX304" fmla="*/ 3184071 w 8687214"/>
              <a:gd name="connsiteY304" fmla="*/ 1992085 h 3951514"/>
              <a:gd name="connsiteX305" fmla="*/ 3314700 w 8687214"/>
              <a:gd name="connsiteY305" fmla="*/ 2073728 h 3951514"/>
              <a:gd name="connsiteX306" fmla="*/ 3526971 w 8687214"/>
              <a:gd name="connsiteY306" fmla="*/ 2139042 h 3951514"/>
              <a:gd name="connsiteX307" fmla="*/ 3706586 w 8687214"/>
              <a:gd name="connsiteY307" fmla="*/ 2155371 h 3951514"/>
              <a:gd name="connsiteX308" fmla="*/ 3918857 w 8687214"/>
              <a:gd name="connsiteY308" fmla="*/ 2155371 h 3951514"/>
              <a:gd name="connsiteX309" fmla="*/ 4261757 w 8687214"/>
              <a:gd name="connsiteY309" fmla="*/ 2171700 h 3951514"/>
              <a:gd name="connsiteX310" fmla="*/ 4359729 w 8687214"/>
              <a:gd name="connsiteY310" fmla="*/ 2188028 h 3951514"/>
              <a:gd name="connsiteX311" fmla="*/ 4425043 w 8687214"/>
              <a:gd name="connsiteY311" fmla="*/ 2220685 h 3951514"/>
              <a:gd name="connsiteX312" fmla="*/ 4506686 w 8687214"/>
              <a:gd name="connsiteY312" fmla="*/ 2253342 h 3951514"/>
              <a:gd name="connsiteX313" fmla="*/ 4572000 w 8687214"/>
              <a:gd name="connsiteY313" fmla="*/ 2286000 h 3951514"/>
              <a:gd name="connsiteX314" fmla="*/ 4751614 w 8687214"/>
              <a:gd name="connsiteY314" fmla="*/ 2334985 h 3951514"/>
              <a:gd name="connsiteX315" fmla="*/ 4898571 w 8687214"/>
              <a:gd name="connsiteY315" fmla="*/ 2367642 h 3951514"/>
              <a:gd name="connsiteX316" fmla="*/ 5225143 w 8687214"/>
              <a:gd name="connsiteY316" fmla="*/ 2351314 h 3951514"/>
              <a:gd name="connsiteX317" fmla="*/ 5274129 w 8687214"/>
              <a:gd name="connsiteY317" fmla="*/ 2334985 h 3951514"/>
              <a:gd name="connsiteX318" fmla="*/ 5404757 w 8687214"/>
              <a:gd name="connsiteY318" fmla="*/ 2302328 h 3951514"/>
              <a:gd name="connsiteX319" fmla="*/ 5453743 w 8687214"/>
              <a:gd name="connsiteY319" fmla="*/ 2269671 h 3951514"/>
              <a:gd name="connsiteX320" fmla="*/ 5649686 w 8687214"/>
              <a:gd name="connsiteY320" fmla="*/ 2220685 h 3951514"/>
              <a:gd name="connsiteX321" fmla="*/ 5747657 w 8687214"/>
              <a:gd name="connsiteY321" fmla="*/ 2204357 h 3951514"/>
              <a:gd name="connsiteX322" fmla="*/ 5812971 w 8687214"/>
              <a:gd name="connsiteY322" fmla="*/ 2188028 h 3951514"/>
              <a:gd name="connsiteX323" fmla="*/ 5861957 w 8687214"/>
              <a:gd name="connsiteY323" fmla="*/ 2171700 h 3951514"/>
              <a:gd name="connsiteX324" fmla="*/ 6155871 w 8687214"/>
              <a:gd name="connsiteY324" fmla="*/ 2139042 h 3951514"/>
              <a:gd name="connsiteX325" fmla="*/ 6400800 w 8687214"/>
              <a:gd name="connsiteY325" fmla="*/ 2090057 h 3951514"/>
              <a:gd name="connsiteX326" fmla="*/ 6564086 w 8687214"/>
              <a:gd name="connsiteY326" fmla="*/ 2057400 h 3951514"/>
              <a:gd name="connsiteX327" fmla="*/ 6613071 w 8687214"/>
              <a:gd name="connsiteY327" fmla="*/ 2041071 h 3951514"/>
              <a:gd name="connsiteX328" fmla="*/ 6727371 w 8687214"/>
              <a:gd name="connsiteY328" fmla="*/ 1943100 h 3951514"/>
              <a:gd name="connsiteX329" fmla="*/ 6760029 w 8687214"/>
              <a:gd name="connsiteY329" fmla="*/ 1812471 h 3951514"/>
              <a:gd name="connsiteX330" fmla="*/ 6711043 w 8687214"/>
              <a:gd name="connsiteY330" fmla="*/ 1534885 h 3951514"/>
              <a:gd name="connsiteX331" fmla="*/ 6580414 w 8687214"/>
              <a:gd name="connsiteY331" fmla="*/ 1485900 h 3951514"/>
              <a:gd name="connsiteX332" fmla="*/ 6335486 w 8687214"/>
              <a:gd name="connsiteY332" fmla="*/ 1436914 h 3951514"/>
              <a:gd name="connsiteX333" fmla="*/ 6106886 w 8687214"/>
              <a:gd name="connsiteY333" fmla="*/ 1420585 h 3951514"/>
              <a:gd name="connsiteX334" fmla="*/ 5682343 w 8687214"/>
              <a:gd name="connsiteY334" fmla="*/ 1404257 h 3951514"/>
              <a:gd name="connsiteX335" fmla="*/ 5584371 w 8687214"/>
              <a:gd name="connsiteY335" fmla="*/ 1420585 h 3951514"/>
              <a:gd name="connsiteX336" fmla="*/ 5388429 w 8687214"/>
              <a:gd name="connsiteY336" fmla="*/ 1387928 h 3951514"/>
              <a:gd name="connsiteX337" fmla="*/ 4898571 w 8687214"/>
              <a:gd name="connsiteY337" fmla="*/ 1355271 h 3951514"/>
              <a:gd name="connsiteX338" fmla="*/ 4751614 w 8687214"/>
              <a:gd name="connsiteY338" fmla="*/ 1322614 h 3951514"/>
              <a:gd name="connsiteX339" fmla="*/ 4686300 w 8687214"/>
              <a:gd name="connsiteY339" fmla="*/ 1306285 h 3951514"/>
              <a:gd name="connsiteX340" fmla="*/ 4506686 w 8687214"/>
              <a:gd name="connsiteY340" fmla="*/ 1208314 h 3951514"/>
              <a:gd name="connsiteX341" fmla="*/ 4441371 w 8687214"/>
              <a:gd name="connsiteY341" fmla="*/ 1159328 h 3951514"/>
              <a:gd name="connsiteX342" fmla="*/ 4376057 w 8687214"/>
              <a:gd name="connsiteY342" fmla="*/ 1094014 h 3951514"/>
              <a:gd name="connsiteX343" fmla="*/ 4261757 w 8687214"/>
              <a:gd name="connsiteY343" fmla="*/ 1028700 h 3951514"/>
              <a:gd name="connsiteX344" fmla="*/ 4163786 w 8687214"/>
              <a:gd name="connsiteY344" fmla="*/ 963385 h 3951514"/>
              <a:gd name="connsiteX345" fmla="*/ 3935186 w 8687214"/>
              <a:gd name="connsiteY345" fmla="*/ 832757 h 3951514"/>
              <a:gd name="connsiteX346" fmla="*/ 3837214 w 8687214"/>
              <a:gd name="connsiteY346" fmla="*/ 767442 h 3951514"/>
              <a:gd name="connsiteX347" fmla="*/ 3722914 w 8687214"/>
              <a:gd name="connsiteY347" fmla="*/ 685800 h 3951514"/>
              <a:gd name="connsiteX348" fmla="*/ 3657600 w 8687214"/>
              <a:gd name="connsiteY348" fmla="*/ 669471 h 3951514"/>
              <a:gd name="connsiteX349" fmla="*/ 3526971 w 8687214"/>
              <a:gd name="connsiteY349" fmla="*/ 555171 h 3951514"/>
              <a:gd name="connsiteX350" fmla="*/ 3494314 w 8687214"/>
              <a:gd name="connsiteY350" fmla="*/ 408214 h 3951514"/>
              <a:gd name="connsiteX351" fmla="*/ 3510643 w 8687214"/>
              <a:gd name="connsiteY351" fmla="*/ 277585 h 3951514"/>
              <a:gd name="connsiteX352" fmla="*/ 3543300 w 8687214"/>
              <a:gd name="connsiteY352" fmla="*/ 228600 h 3951514"/>
              <a:gd name="connsiteX353" fmla="*/ 3657600 w 8687214"/>
              <a:gd name="connsiteY353" fmla="*/ 146957 h 3951514"/>
              <a:gd name="connsiteX354" fmla="*/ 3722914 w 8687214"/>
              <a:gd name="connsiteY354" fmla="*/ 114300 h 3951514"/>
              <a:gd name="connsiteX355" fmla="*/ 3902529 w 8687214"/>
              <a:gd name="connsiteY355" fmla="*/ 65314 h 3951514"/>
              <a:gd name="connsiteX356" fmla="*/ 3984171 w 8687214"/>
              <a:gd name="connsiteY356" fmla="*/ 48985 h 3951514"/>
              <a:gd name="connsiteX357" fmla="*/ 4098471 w 8687214"/>
              <a:gd name="connsiteY357" fmla="*/ 32657 h 3951514"/>
              <a:gd name="connsiteX358" fmla="*/ 4163786 w 8687214"/>
              <a:gd name="connsiteY358" fmla="*/ 16328 h 3951514"/>
              <a:gd name="connsiteX359" fmla="*/ 4392386 w 8687214"/>
              <a:gd name="connsiteY359" fmla="*/ 0 h 3951514"/>
              <a:gd name="connsiteX360" fmla="*/ 4751614 w 8687214"/>
              <a:gd name="connsiteY360" fmla="*/ 32657 h 3951514"/>
              <a:gd name="connsiteX361" fmla="*/ 4849586 w 8687214"/>
              <a:gd name="connsiteY361" fmla="*/ 65314 h 3951514"/>
              <a:gd name="connsiteX362" fmla="*/ 5045529 w 8687214"/>
              <a:gd name="connsiteY362" fmla="*/ 130628 h 3951514"/>
              <a:gd name="connsiteX363" fmla="*/ 5143500 w 8687214"/>
              <a:gd name="connsiteY363" fmla="*/ 163285 h 3951514"/>
              <a:gd name="connsiteX364" fmla="*/ 5225143 w 8687214"/>
              <a:gd name="connsiteY364" fmla="*/ 179614 h 3951514"/>
              <a:gd name="connsiteX365" fmla="*/ 5355771 w 8687214"/>
              <a:gd name="connsiteY365" fmla="*/ 212271 h 3951514"/>
              <a:gd name="connsiteX366" fmla="*/ 5404757 w 8687214"/>
              <a:gd name="connsiteY366" fmla="*/ 244928 h 3951514"/>
              <a:gd name="connsiteX367" fmla="*/ 5519057 w 8687214"/>
              <a:gd name="connsiteY367" fmla="*/ 277585 h 3951514"/>
              <a:gd name="connsiteX368" fmla="*/ 5682343 w 8687214"/>
              <a:gd name="connsiteY368" fmla="*/ 342900 h 3951514"/>
              <a:gd name="connsiteX369" fmla="*/ 5763986 w 8687214"/>
              <a:gd name="connsiteY369" fmla="*/ 375557 h 3951514"/>
              <a:gd name="connsiteX370" fmla="*/ 5894614 w 8687214"/>
              <a:gd name="connsiteY370" fmla="*/ 391885 h 3951514"/>
              <a:gd name="connsiteX371" fmla="*/ 5943600 w 8687214"/>
              <a:gd name="connsiteY371" fmla="*/ 408214 h 3951514"/>
              <a:gd name="connsiteX372" fmla="*/ 6400800 w 8687214"/>
              <a:gd name="connsiteY372" fmla="*/ 408214 h 3951514"/>
              <a:gd name="connsiteX373" fmla="*/ 6678386 w 8687214"/>
              <a:gd name="connsiteY373" fmla="*/ 424542 h 3951514"/>
              <a:gd name="connsiteX374" fmla="*/ 6743700 w 8687214"/>
              <a:gd name="connsiteY374" fmla="*/ 440871 h 3951514"/>
              <a:gd name="connsiteX375" fmla="*/ 6874329 w 8687214"/>
              <a:gd name="connsiteY375" fmla="*/ 489857 h 3951514"/>
              <a:gd name="connsiteX376" fmla="*/ 6988629 w 8687214"/>
              <a:gd name="connsiteY376" fmla="*/ 571500 h 3951514"/>
              <a:gd name="connsiteX377" fmla="*/ 7086600 w 8687214"/>
              <a:gd name="connsiteY377" fmla="*/ 620485 h 3951514"/>
              <a:gd name="connsiteX378" fmla="*/ 7135586 w 8687214"/>
              <a:gd name="connsiteY378" fmla="*/ 636814 h 3951514"/>
              <a:gd name="connsiteX379" fmla="*/ 7233557 w 8687214"/>
              <a:gd name="connsiteY379" fmla="*/ 702128 h 3951514"/>
              <a:gd name="connsiteX380" fmla="*/ 7282543 w 8687214"/>
              <a:gd name="connsiteY380" fmla="*/ 734785 h 3951514"/>
              <a:gd name="connsiteX381" fmla="*/ 7413171 w 8687214"/>
              <a:gd name="connsiteY381" fmla="*/ 816428 h 3951514"/>
              <a:gd name="connsiteX382" fmla="*/ 7478486 w 8687214"/>
              <a:gd name="connsiteY382" fmla="*/ 832757 h 3951514"/>
              <a:gd name="connsiteX383" fmla="*/ 7527471 w 8687214"/>
              <a:gd name="connsiteY383" fmla="*/ 849085 h 3951514"/>
              <a:gd name="connsiteX384" fmla="*/ 7707086 w 8687214"/>
              <a:gd name="connsiteY384" fmla="*/ 898071 h 3951514"/>
              <a:gd name="connsiteX385" fmla="*/ 7870371 w 8687214"/>
              <a:gd name="connsiteY385" fmla="*/ 849085 h 3951514"/>
              <a:gd name="connsiteX386" fmla="*/ 8033657 w 8687214"/>
              <a:gd name="connsiteY386" fmla="*/ 783771 h 3951514"/>
              <a:gd name="connsiteX387" fmla="*/ 8098971 w 8687214"/>
              <a:gd name="connsiteY387" fmla="*/ 751114 h 3951514"/>
              <a:gd name="connsiteX388" fmla="*/ 8213271 w 8687214"/>
              <a:gd name="connsiteY388" fmla="*/ 636814 h 3951514"/>
              <a:gd name="connsiteX389" fmla="*/ 8262257 w 8687214"/>
              <a:gd name="connsiteY389" fmla="*/ 571500 h 3951514"/>
              <a:gd name="connsiteX390" fmla="*/ 8360229 w 8687214"/>
              <a:gd name="connsiteY390" fmla="*/ 424542 h 3951514"/>
              <a:gd name="connsiteX391" fmla="*/ 8360229 w 8687214"/>
              <a:gd name="connsiteY391" fmla="*/ 179614 h 3951514"/>
              <a:gd name="connsiteX392" fmla="*/ 8294914 w 8687214"/>
              <a:gd name="connsiteY392" fmla="*/ 146957 h 3951514"/>
              <a:gd name="connsiteX393" fmla="*/ 8098971 w 8687214"/>
              <a:gd name="connsiteY393" fmla="*/ 179614 h 3951514"/>
              <a:gd name="connsiteX394" fmla="*/ 8033657 w 8687214"/>
              <a:gd name="connsiteY394" fmla="*/ 293914 h 3951514"/>
              <a:gd name="connsiteX395" fmla="*/ 8017329 w 8687214"/>
              <a:gd name="connsiteY395" fmla="*/ 375557 h 3951514"/>
              <a:gd name="connsiteX396" fmla="*/ 8049986 w 8687214"/>
              <a:gd name="connsiteY396" fmla="*/ 506185 h 3951514"/>
              <a:gd name="connsiteX397" fmla="*/ 8115300 w 8687214"/>
              <a:gd name="connsiteY397" fmla="*/ 620485 h 3951514"/>
              <a:gd name="connsiteX398" fmla="*/ 8213271 w 8687214"/>
              <a:gd name="connsiteY398" fmla="*/ 702128 h 3951514"/>
              <a:gd name="connsiteX399" fmla="*/ 8245929 w 8687214"/>
              <a:gd name="connsiteY399" fmla="*/ 734785 h 3951514"/>
              <a:gd name="connsiteX400" fmla="*/ 8360229 w 8687214"/>
              <a:gd name="connsiteY400" fmla="*/ 800100 h 3951514"/>
              <a:gd name="connsiteX401" fmla="*/ 8490857 w 8687214"/>
              <a:gd name="connsiteY401" fmla="*/ 898071 h 3951514"/>
              <a:gd name="connsiteX402" fmla="*/ 8605157 w 8687214"/>
              <a:gd name="connsiteY402" fmla="*/ 996042 h 3951514"/>
              <a:gd name="connsiteX403" fmla="*/ 8654143 w 8687214"/>
              <a:gd name="connsiteY403" fmla="*/ 1077685 h 3951514"/>
              <a:gd name="connsiteX404" fmla="*/ 8670471 w 8687214"/>
              <a:gd name="connsiteY404" fmla="*/ 1143000 h 3951514"/>
              <a:gd name="connsiteX405" fmla="*/ 8670471 w 8687214"/>
              <a:gd name="connsiteY405" fmla="*/ 1600200 h 3951514"/>
              <a:gd name="connsiteX406" fmla="*/ 8605157 w 8687214"/>
              <a:gd name="connsiteY406" fmla="*/ 1730828 h 3951514"/>
              <a:gd name="connsiteX407" fmla="*/ 8539843 w 8687214"/>
              <a:gd name="connsiteY407" fmla="*/ 1763485 h 3951514"/>
              <a:gd name="connsiteX408" fmla="*/ 8425543 w 8687214"/>
              <a:gd name="connsiteY408" fmla="*/ 1796142 h 3951514"/>
              <a:gd name="connsiteX409" fmla="*/ 7707086 w 8687214"/>
              <a:gd name="connsiteY409" fmla="*/ 1747157 h 3951514"/>
              <a:gd name="connsiteX410" fmla="*/ 7576457 w 8687214"/>
              <a:gd name="connsiteY410" fmla="*/ 1698171 h 3951514"/>
              <a:gd name="connsiteX411" fmla="*/ 7511143 w 8687214"/>
              <a:gd name="connsiteY411" fmla="*/ 1649185 h 3951514"/>
              <a:gd name="connsiteX412" fmla="*/ 7413171 w 8687214"/>
              <a:gd name="connsiteY412" fmla="*/ 1551214 h 3951514"/>
              <a:gd name="connsiteX413" fmla="*/ 7396843 w 8687214"/>
              <a:gd name="connsiteY413" fmla="*/ 1469571 h 3951514"/>
              <a:gd name="connsiteX414" fmla="*/ 7364186 w 8687214"/>
              <a:gd name="connsiteY414" fmla="*/ 1371600 h 3951514"/>
              <a:gd name="connsiteX415" fmla="*/ 7396843 w 8687214"/>
              <a:gd name="connsiteY415" fmla="*/ 1224642 h 3951514"/>
              <a:gd name="connsiteX416" fmla="*/ 7445829 w 8687214"/>
              <a:gd name="connsiteY416" fmla="*/ 1191985 h 3951514"/>
              <a:gd name="connsiteX417" fmla="*/ 7576457 w 8687214"/>
              <a:gd name="connsiteY417" fmla="*/ 1143000 h 3951514"/>
              <a:gd name="connsiteX418" fmla="*/ 7674429 w 8687214"/>
              <a:gd name="connsiteY418" fmla="*/ 1175657 h 3951514"/>
              <a:gd name="connsiteX419" fmla="*/ 7788729 w 8687214"/>
              <a:gd name="connsiteY419" fmla="*/ 1322614 h 3951514"/>
              <a:gd name="connsiteX420" fmla="*/ 7854043 w 8687214"/>
              <a:gd name="connsiteY420" fmla="*/ 1436914 h 3951514"/>
              <a:gd name="connsiteX421" fmla="*/ 7870371 w 8687214"/>
              <a:gd name="connsiteY421" fmla="*/ 1534885 h 3951514"/>
              <a:gd name="connsiteX422" fmla="*/ 7854043 w 8687214"/>
              <a:gd name="connsiteY422" fmla="*/ 1730828 h 3951514"/>
              <a:gd name="connsiteX423" fmla="*/ 7805057 w 8687214"/>
              <a:gd name="connsiteY423" fmla="*/ 1763485 h 3951514"/>
              <a:gd name="connsiteX424" fmla="*/ 7739743 w 8687214"/>
              <a:gd name="connsiteY424" fmla="*/ 1796142 h 3951514"/>
              <a:gd name="connsiteX425" fmla="*/ 7429500 w 8687214"/>
              <a:gd name="connsiteY425" fmla="*/ 1828800 h 3951514"/>
              <a:gd name="connsiteX426" fmla="*/ 7249886 w 8687214"/>
              <a:gd name="connsiteY426" fmla="*/ 1796142 h 3951514"/>
              <a:gd name="connsiteX427" fmla="*/ 7200900 w 8687214"/>
              <a:gd name="connsiteY427" fmla="*/ 1779814 h 3951514"/>
              <a:gd name="connsiteX428" fmla="*/ 7135586 w 8687214"/>
              <a:gd name="connsiteY428" fmla="*/ 1714500 h 3951514"/>
              <a:gd name="connsiteX429" fmla="*/ 7070271 w 8687214"/>
              <a:gd name="connsiteY429" fmla="*/ 1681842 h 3951514"/>
              <a:gd name="connsiteX430" fmla="*/ 7004957 w 8687214"/>
              <a:gd name="connsiteY430" fmla="*/ 1616528 h 3951514"/>
              <a:gd name="connsiteX431" fmla="*/ 6939643 w 8687214"/>
              <a:gd name="connsiteY431" fmla="*/ 1567542 h 3951514"/>
              <a:gd name="connsiteX432" fmla="*/ 6906986 w 8687214"/>
              <a:gd name="connsiteY432" fmla="*/ 1518557 h 3951514"/>
              <a:gd name="connsiteX433" fmla="*/ 6858000 w 8687214"/>
              <a:gd name="connsiteY433" fmla="*/ 1453242 h 3951514"/>
              <a:gd name="connsiteX434" fmla="*/ 6792686 w 8687214"/>
              <a:gd name="connsiteY434" fmla="*/ 1338942 h 3951514"/>
              <a:gd name="connsiteX435" fmla="*/ 6760029 w 8687214"/>
              <a:gd name="connsiteY435" fmla="*/ 1289957 h 3951514"/>
              <a:gd name="connsiteX436" fmla="*/ 6613071 w 8687214"/>
              <a:gd name="connsiteY436" fmla="*/ 1159328 h 3951514"/>
              <a:gd name="connsiteX437" fmla="*/ 6564086 w 8687214"/>
              <a:gd name="connsiteY437" fmla="*/ 1126671 h 3951514"/>
              <a:gd name="connsiteX438" fmla="*/ 6482443 w 8687214"/>
              <a:gd name="connsiteY438" fmla="*/ 1094014 h 3951514"/>
              <a:gd name="connsiteX439" fmla="*/ 6221186 w 8687214"/>
              <a:gd name="connsiteY439" fmla="*/ 1110342 h 3951514"/>
              <a:gd name="connsiteX440" fmla="*/ 6172200 w 8687214"/>
              <a:gd name="connsiteY440" fmla="*/ 1126671 h 3951514"/>
              <a:gd name="connsiteX441" fmla="*/ 6106886 w 8687214"/>
              <a:gd name="connsiteY441" fmla="*/ 1143000 h 3951514"/>
              <a:gd name="connsiteX442" fmla="*/ 6057900 w 8687214"/>
              <a:gd name="connsiteY442" fmla="*/ 1208314 h 3951514"/>
              <a:gd name="connsiteX443" fmla="*/ 6074229 w 8687214"/>
              <a:gd name="connsiteY443" fmla="*/ 1404257 h 3951514"/>
              <a:gd name="connsiteX444" fmla="*/ 6172200 w 8687214"/>
              <a:gd name="connsiteY444" fmla="*/ 1567542 h 3951514"/>
              <a:gd name="connsiteX445" fmla="*/ 6237514 w 8687214"/>
              <a:gd name="connsiteY445" fmla="*/ 1632857 h 3951514"/>
              <a:gd name="connsiteX446" fmla="*/ 6302829 w 8687214"/>
              <a:gd name="connsiteY446" fmla="*/ 1730828 h 3951514"/>
              <a:gd name="connsiteX447" fmla="*/ 6351814 w 8687214"/>
              <a:gd name="connsiteY447" fmla="*/ 1779814 h 3951514"/>
              <a:gd name="connsiteX448" fmla="*/ 6417129 w 8687214"/>
              <a:gd name="connsiteY448" fmla="*/ 1926771 h 3951514"/>
              <a:gd name="connsiteX449" fmla="*/ 6400800 w 8687214"/>
              <a:gd name="connsiteY449" fmla="*/ 2106385 h 3951514"/>
              <a:gd name="connsiteX450" fmla="*/ 6270171 w 8687214"/>
              <a:gd name="connsiteY450" fmla="*/ 2302328 h 3951514"/>
              <a:gd name="connsiteX451" fmla="*/ 6172200 w 8687214"/>
              <a:gd name="connsiteY451" fmla="*/ 2449285 h 3951514"/>
              <a:gd name="connsiteX452" fmla="*/ 6139543 w 8687214"/>
              <a:gd name="connsiteY452" fmla="*/ 2498271 h 3951514"/>
              <a:gd name="connsiteX453" fmla="*/ 5976257 w 8687214"/>
              <a:gd name="connsiteY453" fmla="*/ 2579914 h 3951514"/>
              <a:gd name="connsiteX454" fmla="*/ 5812971 w 8687214"/>
              <a:gd name="connsiteY454" fmla="*/ 2694214 h 3951514"/>
              <a:gd name="connsiteX455" fmla="*/ 5731329 w 8687214"/>
              <a:gd name="connsiteY455" fmla="*/ 2824842 h 3951514"/>
              <a:gd name="connsiteX456" fmla="*/ 5698671 w 8687214"/>
              <a:gd name="connsiteY456" fmla="*/ 2890157 h 3951514"/>
              <a:gd name="connsiteX457" fmla="*/ 5649686 w 8687214"/>
              <a:gd name="connsiteY457" fmla="*/ 3053442 h 3951514"/>
              <a:gd name="connsiteX458" fmla="*/ 5633357 w 8687214"/>
              <a:gd name="connsiteY458" fmla="*/ 3494314 h 3951514"/>
              <a:gd name="connsiteX459" fmla="*/ 5584371 w 8687214"/>
              <a:gd name="connsiteY459" fmla="*/ 3592285 h 3951514"/>
              <a:gd name="connsiteX460" fmla="*/ 5519057 w 8687214"/>
              <a:gd name="connsiteY460" fmla="*/ 3657600 h 3951514"/>
              <a:gd name="connsiteX461" fmla="*/ 5453743 w 8687214"/>
              <a:gd name="connsiteY461" fmla="*/ 3690257 h 3951514"/>
              <a:gd name="connsiteX462" fmla="*/ 5404757 w 8687214"/>
              <a:gd name="connsiteY462" fmla="*/ 3706585 h 3951514"/>
              <a:gd name="connsiteX463" fmla="*/ 5257800 w 8687214"/>
              <a:gd name="connsiteY463" fmla="*/ 3739242 h 3951514"/>
              <a:gd name="connsiteX464" fmla="*/ 5012871 w 8687214"/>
              <a:gd name="connsiteY464" fmla="*/ 3706585 h 3951514"/>
              <a:gd name="connsiteX465" fmla="*/ 4947557 w 8687214"/>
              <a:gd name="connsiteY465" fmla="*/ 3690257 h 3951514"/>
              <a:gd name="connsiteX466" fmla="*/ 4816929 w 8687214"/>
              <a:gd name="connsiteY466" fmla="*/ 3641271 h 3951514"/>
              <a:gd name="connsiteX467" fmla="*/ 4686300 w 8687214"/>
              <a:gd name="connsiteY467" fmla="*/ 3608614 h 3951514"/>
              <a:gd name="connsiteX468" fmla="*/ 4637314 w 8687214"/>
              <a:gd name="connsiteY468" fmla="*/ 3592285 h 3951514"/>
              <a:gd name="connsiteX469" fmla="*/ 4588329 w 8687214"/>
              <a:gd name="connsiteY469" fmla="*/ 3543300 h 3951514"/>
              <a:gd name="connsiteX470" fmla="*/ 4523014 w 8687214"/>
              <a:gd name="connsiteY470" fmla="*/ 3510642 h 3951514"/>
              <a:gd name="connsiteX471" fmla="*/ 4474029 w 8687214"/>
              <a:gd name="connsiteY471" fmla="*/ 3445328 h 3951514"/>
              <a:gd name="connsiteX472" fmla="*/ 4392386 w 8687214"/>
              <a:gd name="connsiteY472" fmla="*/ 3347357 h 3951514"/>
              <a:gd name="connsiteX473" fmla="*/ 4376057 w 8687214"/>
              <a:gd name="connsiteY473" fmla="*/ 3265714 h 3951514"/>
              <a:gd name="connsiteX474" fmla="*/ 4343400 w 8687214"/>
              <a:gd name="connsiteY474" fmla="*/ 3151414 h 3951514"/>
              <a:gd name="connsiteX475" fmla="*/ 4327071 w 8687214"/>
              <a:gd name="connsiteY475" fmla="*/ 3053442 h 3951514"/>
              <a:gd name="connsiteX476" fmla="*/ 4343400 w 8687214"/>
              <a:gd name="connsiteY476" fmla="*/ 2906485 h 3951514"/>
              <a:gd name="connsiteX477" fmla="*/ 4474029 w 8687214"/>
              <a:gd name="connsiteY477" fmla="*/ 2759528 h 3951514"/>
              <a:gd name="connsiteX478" fmla="*/ 4555671 w 8687214"/>
              <a:gd name="connsiteY478" fmla="*/ 2710542 h 3951514"/>
              <a:gd name="connsiteX479" fmla="*/ 4833257 w 8687214"/>
              <a:gd name="connsiteY479" fmla="*/ 2612571 h 3951514"/>
              <a:gd name="connsiteX480" fmla="*/ 5143500 w 8687214"/>
              <a:gd name="connsiteY480" fmla="*/ 2530928 h 3951514"/>
              <a:gd name="connsiteX481" fmla="*/ 5502729 w 8687214"/>
              <a:gd name="connsiteY481" fmla="*/ 2481942 h 3951514"/>
              <a:gd name="connsiteX482" fmla="*/ 5698671 w 8687214"/>
              <a:gd name="connsiteY482" fmla="*/ 2449285 h 3951514"/>
              <a:gd name="connsiteX483" fmla="*/ 5763986 w 8687214"/>
              <a:gd name="connsiteY483" fmla="*/ 2432957 h 3951514"/>
              <a:gd name="connsiteX484" fmla="*/ 5878286 w 8687214"/>
              <a:gd name="connsiteY484" fmla="*/ 2416628 h 3951514"/>
              <a:gd name="connsiteX485" fmla="*/ 6204857 w 8687214"/>
              <a:gd name="connsiteY485" fmla="*/ 2432957 h 3951514"/>
              <a:gd name="connsiteX486" fmla="*/ 6302829 w 8687214"/>
              <a:gd name="connsiteY486" fmla="*/ 2449285 h 3951514"/>
              <a:gd name="connsiteX487" fmla="*/ 6417129 w 8687214"/>
              <a:gd name="connsiteY487" fmla="*/ 2465614 h 3951514"/>
              <a:gd name="connsiteX488" fmla="*/ 6547757 w 8687214"/>
              <a:gd name="connsiteY488" fmla="*/ 2481942 h 3951514"/>
              <a:gd name="connsiteX489" fmla="*/ 6645729 w 8687214"/>
              <a:gd name="connsiteY489" fmla="*/ 2498271 h 3951514"/>
              <a:gd name="connsiteX490" fmla="*/ 6825343 w 8687214"/>
              <a:gd name="connsiteY490" fmla="*/ 2514600 h 3951514"/>
              <a:gd name="connsiteX491" fmla="*/ 7217229 w 8687214"/>
              <a:gd name="connsiteY491" fmla="*/ 2563585 h 3951514"/>
              <a:gd name="connsiteX492" fmla="*/ 7282543 w 8687214"/>
              <a:gd name="connsiteY492" fmla="*/ 2579914 h 3951514"/>
              <a:gd name="connsiteX493" fmla="*/ 7445829 w 8687214"/>
              <a:gd name="connsiteY493" fmla="*/ 2612571 h 3951514"/>
              <a:gd name="connsiteX494" fmla="*/ 7788729 w 8687214"/>
              <a:gd name="connsiteY494" fmla="*/ 2563585 h 3951514"/>
              <a:gd name="connsiteX495" fmla="*/ 7870371 w 8687214"/>
              <a:gd name="connsiteY495" fmla="*/ 2530928 h 3951514"/>
              <a:gd name="connsiteX496" fmla="*/ 7919357 w 8687214"/>
              <a:gd name="connsiteY496" fmla="*/ 2514600 h 3951514"/>
              <a:gd name="connsiteX497" fmla="*/ 8049986 w 8687214"/>
              <a:gd name="connsiteY497" fmla="*/ 2449285 h 3951514"/>
              <a:gd name="connsiteX498" fmla="*/ 8131629 w 8687214"/>
              <a:gd name="connsiteY498" fmla="*/ 2367642 h 3951514"/>
              <a:gd name="connsiteX499" fmla="*/ 8164286 w 8687214"/>
              <a:gd name="connsiteY499" fmla="*/ 2318657 h 3951514"/>
              <a:gd name="connsiteX500" fmla="*/ 8213271 w 8687214"/>
              <a:gd name="connsiteY500" fmla="*/ 2286000 h 3951514"/>
              <a:gd name="connsiteX501" fmla="*/ 8262257 w 8687214"/>
              <a:gd name="connsiteY501" fmla="*/ 2220685 h 3951514"/>
              <a:gd name="connsiteX502" fmla="*/ 8327571 w 8687214"/>
              <a:gd name="connsiteY502" fmla="*/ 2090057 h 3951514"/>
              <a:gd name="connsiteX503" fmla="*/ 8376557 w 8687214"/>
              <a:gd name="connsiteY503" fmla="*/ 2041071 h 3951514"/>
              <a:gd name="connsiteX504" fmla="*/ 8409214 w 8687214"/>
              <a:gd name="connsiteY504" fmla="*/ 1943100 h 3951514"/>
              <a:gd name="connsiteX505" fmla="*/ 8425543 w 8687214"/>
              <a:gd name="connsiteY505" fmla="*/ 1894114 h 3951514"/>
              <a:gd name="connsiteX506" fmla="*/ 8425543 w 8687214"/>
              <a:gd name="connsiteY506" fmla="*/ 1649185 h 3951514"/>
              <a:gd name="connsiteX507" fmla="*/ 8392886 w 8687214"/>
              <a:gd name="connsiteY507" fmla="*/ 1600200 h 3951514"/>
              <a:gd name="connsiteX508" fmla="*/ 8294914 w 8687214"/>
              <a:gd name="connsiteY508" fmla="*/ 1485900 h 3951514"/>
              <a:gd name="connsiteX509" fmla="*/ 8245929 w 8687214"/>
              <a:gd name="connsiteY509" fmla="*/ 1469571 h 3951514"/>
              <a:gd name="connsiteX510" fmla="*/ 8147957 w 8687214"/>
              <a:gd name="connsiteY510" fmla="*/ 1518557 h 3951514"/>
              <a:gd name="connsiteX511" fmla="*/ 8115300 w 8687214"/>
              <a:gd name="connsiteY511" fmla="*/ 1583871 h 3951514"/>
              <a:gd name="connsiteX512" fmla="*/ 8066314 w 8687214"/>
              <a:gd name="connsiteY512" fmla="*/ 1747157 h 3951514"/>
              <a:gd name="connsiteX513" fmla="*/ 8033657 w 8687214"/>
              <a:gd name="connsiteY513" fmla="*/ 1894114 h 3951514"/>
              <a:gd name="connsiteX514" fmla="*/ 8017329 w 8687214"/>
              <a:gd name="connsiteY514" fmla="*/ 1943100 h 3951514"/>
              <a:gd name="connsiteX515" fmla="*/ 8049986 w 8687214"/>
              <a:gd name="connsiteY515" fmla="*/ 2286000 h 3951514"/>
              <a:gd name="connsiteX516" fmla="*/ 8066314 w 8687214"/>
              <a:gd name="connsiteY516" fmla="*/ 2334985 h 3951514"/>
              <a:gd name="connsiteX517" fmla="*/ 8082643 w 8687214"/>
              <a:gd name="connsiteY517" fmla="*/ 2432957 h 3951514"/>
              <a:gd name="connsiteX518" fmla="*/ 8115300 w 8687214"/>
              <a:gd name="connsiteY518" fmla="*/ 2563585 h 3951514"/>
              <a:gd name="connsiteX519" fmla="*/ 8098971 w 8687214"/>
              <a:gd name="connsiteY519" fmla="*/ 2694214 h 3951514"/>
              <a:gd name="connsiteX520" fmla="*/ 7968343 w 8687214"/>
              <a:gd name="connsiteY520" fmla="*/ 2743200 h 3951514"/>
              <a:gd name="connsiteX521" fmla="*/ 7919357 w 8687214"/>
              <a:gd name="connsiteY521" fmla="*/ 2759528 h 3951514"/>
              <a:gd name="connsiteX522" fmla="*/ 7837714 w 8687214"/>
              <a:gd name="connsiteY522" fmla="*/ 2775857 h 3951514"/>
              <a:gd name="connsiteX523" fmla="*/ 7739743 w 8687214"/>
              <a:gd name="connsiteY523" fmla="*/ 2808514 h 3951514"/>
              <a:gd name="connsiteX524" fmla="*/ 7674429 w 8687214"/>
              <a:gd name="connsiteY524" fmla="*/ 2824842 h 3951514"/>
              <a:gd name="connsiteX525" fmla="*/ 7462157 w 8687214"/>
              <a:gd name="connsiteY525" fmla="*/ 2808514 h 3951514"/>
              <a:gd name="connsiteX526" fmla="*/ 7298871 w 8687214"/>
              <a:gd name="connsiteY526" fmla="*/ 2677885 h 3951514"/>
              <a:gd name="connsiteX527" fmla="*/ 7168243 w 8687214"/>
              <a:gd name="connsiteY527" fmla="*/ 2547257 h 3951514"/>
              <a:gd name="connsiteX528" fmla="*/ 7119257 w 8687214"/>
              <a:gd name="connsiteY528" fmla="*/ 2498271 h 3951514"/>
              <a:gd name="connsiteX529" fmla="*/ 7086600 w 8687214"/>
              <a:gd name="connsiteY529" fmla="*/ 2449285 h 3951514"/>
              <a:gd name="connsiteX530" fmla="*/ 6955971 w 8687214"/>
              <a:gd name="connsiteY530" fmla="*/ 2334985 h 3951514"/>
              <a:gd name="connsiteX531" fmla="*/ 6841671 w 8687214"/>
              <a:gd name="connsiteY531" fmla="*/ 2351314 h 3951514"/>
              <a:gd name="connsiteX532" fmla="*/ 6809014 w 8687214"/>
              <a:gd name="connsiteY532" fmla="*/ 2400300 h 3951514"/>
              <a:gd name="connsiteX533" fmla="*/ 6776357 w 8687214"/>
              <a:gd name="connsiteY533" fmla="*/ 2498271 h 3951514"/>
              <a:gd name="connsiteX534" fmla="*/ 6792686 w 8687214"/>
              <a:gd name="connsiteY534" fmla="*/ 2612571 h 3951514"/>
              <a:gd name="connsiteX535" fmla="*/ 6825343 w 8687214"/>
              <a:gd name="connsiteY535" fmla="*/ 2677885 h 3951514"/>
              <a:gd name="connsiteX536" fmla="*/ 6923314 w 8687214"/>
              <a:gd name="connsiteY536" fmla="*/ 2808514 h 3951514"/>
              <a:gd name="connsiteX537" fmla="*/ 6955971 w 8687214"/>
              <a:gd name="connsiteY537" fmla="*/ 2857500 h 3951514"/>
              <a:gd name="connsiteX538" fmla="*/ 7053943 w 8687214"/>
              <a:gd name="connsiteY538" fmla="*/ 2906485 h 3951514"/>
              <a:gd name="connsiteX539" fmla="*/ 7102929 w 8687214"/>
              <a:gd name="connsiteY539" fmla="*/ 2939142 h 3951514"/>
              <a:gd name="connsiteX540" fmla="*/ 7135586 w 8687214"/>
              <a:gd name="connsiteY540" fmla="*/ 2971800 h 3951514"/>
              <a:gd name="connsiteX541" fmla="*/ 7086600 w 8687214"/>
              <a:gd name="connsiteY541" fmla="*/ 3004457 h 3951514"/>
              <a:gd name="connsiteX542" fmla="*/ 7021286 w 8687214"/>
              <a:gd name="connsiteY542" fmla="*/ 3086100 h 3951514"/>
              <a:gd name="connsiteX543" fmla="*/ 6923314 w 8687214"/>
              <a:gd name="connsiteY543" fmla="*/ 3151414 h 3951514"/>
              <a:gd name="connsiteX544" fmla="*/ 6874329 w 8687214"/>
              <a:gd name="connsiteY544" fmla="*/ 3249385 h 3951514"/>
              <a:gd name="connsiteX545" fmla="*/ 6858000 w 8687214"/>
              <a:gd name="connsiteY545" fmla="*/ 3314700 h 3951514"/>
              <a:gd name="connsiteX546" fmla="*/ 6727371 w 8687214"/>
              <a:gd name="connsiteY546" fmla="*/ 3380014 h 3951514"/>
              <a:gd name="connsiteX547" fmla="*/ 6662057 w 8687214"/>
              <a:gd name="connsiteY547" fmla="*/ 3412671 h 3951514"/>
              <a:gd name="connsiteX548" fmla="*/ 6564086 w 8687214"/>
              <a:gd name="connsiteY548" fmla="*/ 3526971 h 3951514"/>
              <a:gd name="connsiteX549" fmla="*/ 6580414 w 8687214"/>
              <a:gd name="connsiteY549" fmla="*/ 3690257 h 3951514"/>
              <a:gd name="connsiteX550" fmla="*/ 6564086 w 8687214"/>
              <a:gd name="connsiteY550" fmla="*/ 3755571 h 3951514"/>
              <a:gd name="connsiteX551" fmla="*/ 6466114 w 8687214"/>
              <a:gd name="connsiteY551" fmla="*/ 3788228 h 3951514"/>
              <a:gd name="connsiteX552" fmla="*/ 6384471 w 8687214"/>
              <a:gd name="connsiteY552" fmla="*/ 3820885 h 3951514"/>
              <a:gd name="connsiteX553" fmla="*/ 6253843 w 8687214"/>
              <a:gd name="connsiteY553" fmla="*/ 3853542 h 3951514"/>
              <a:gd name="connsiteX554" fmla="*/ 6188529 w 8687214"/>
              <a:gd name="connsiteY554" fmla="*/ 3869871 h 3951514"/>
              <a:gd name="connsiteX555" fmla="*/ 6139543 w 8687214"/>
              <a:gd name="connsiteY555" fmla="*/ 3886200 h 3951514"/>
              <a:gd name="connsiteX556" fmla="*/ 5812971 w 8687214"/>
              <a:gd name="connsiteY556" fmla="*/ 3869871 h 3951514"/>
              <a:gd name="connsiteX557" fmla="*/ 5698671 w 8687214"/>
              <a:gd name="connsiteY557" fmla="*/ 3853542 h 3951514"/>
              <a:gd name="connsiteX558" fmla="*/ 5519057 w 8687214"/>
              <a:gd name="connsiteY558" fmla="*/ 3869871 h 3951514"/>
              <a:gd name="connsiteX559" fmla="*/ 5453743 w 8687214"/>
              <a:gd name="connsiteY559" fmla="*/ 3886200 h 3951514"/>
              <a:gd name="connsiteX560" fmla="*/ 5290457 w 8687214"/>
              <a:gd name="connsiteY560" fmla="*/ 3918857 h 3951514"/>
              <a:gd name="connsiteX561" fmla="*/ 5127171 w 8687214"/>
              <a:gd name="connsiteY561" fmla="*/ 3951514 h 3951514"/>
              <a:gd name="connsiteX562" fmla="*/ 4816929 w 8687214"/>
              <a:gd name="connsiteY562" fmla="*/ 3935185 h 3951514"/>
              <a:gd name="connsiteX563" fmla="*/ 4751614 w 8687214"/>
              <a:gd name="connsiteY563" fmla="*/ 3918857 h 3951514"/>
              <a:gd name="connsiteX564" fmla="*/ 4669971 w 8687214"/>
              <a:gd name="connsiteY564" fmla="*/ 3902528 h 3951514"/>
              <a:gd name="connsiteX565" fmla="*/ 4555671 w 8687214"/>
              <a:gd name="connsiteY565" fmla="*/ 3886200 h 3951514"/>
              <a:gd name="connsiteX566" fmla="*/ 4474029 w 8687214"/>
              <a:gd name="connsiteY566" fmla="*/ 3869871 h 3951514"/>
              <a:gd name="connsiteX567" fmla="*/ 4261757 w 8687214"/>
              <a:gd name="connsiteY567" fmla="*/ 3837214 h 3951514"/>
              <a:gd name="connsiteX568" fmla="*/ 4147457 w 8687214"/>
              <a:gd name="connsiteY568" fmla="*/ 3804557 h 3951514"/>
              <a:gd name="connsiteX569" fmla="*/ 4049486 w 8687214"/>
              <a:gd name="connsiteY569" fmla="*/ 3690257 h 3951514"/>
              <a:gd name="connsiteX570" fmla="*/ 4033157 w 8687214"/>
              <a:gd name="connsiteY570" fmla="*/ 3624942 h 3951514"/>
              <a:gd name="connsiteX571" fmla="*/ 4082143 w 8687214"/>
              <a:gd name="connsiteY571" fmla="*/ 3461657 h 3951514"/>
              <a:gd name="connsiteX572" fmla="*/ 4098471 w 8687214"/>
              <a:gd name="connsiteY572" fmla="*/ 3412671 h 3951514"/>
              <a:gd name="connsiteX573" fmla="*/ 4180114 w 8687214"/>
              <a:gd name="connsiteY573" fmla="*/ 3298371 h 3951514"/>
              <a:gd name="connsiteX574" fmla="*/ 4229100 w 8687214"/>
              <a:gd name="connsiteY574" fmla="*/ 3265714 h 3951514"/>
              <a:gd name="connsiteX575" fmla="*/ 4278086 w 8687214"/>
              <a:gd name="connsiteY575" fmla="*/ 3216728 h 3951514"/>
              <a:gd name="connsiteX576" fmla="*/ 4343400 w 8687214"/>
              <a:gd name="connsiteY576" fmla="*/ 3184071 h 3951514"/>
              <a:gd name="connsiteX577" fmla="*/ 4392386 w 8687214"/>
              <a:gd name="connsiteY577" fmla="*/ 3151414 h 3951514"/>
              <a:gd name="connsiteX578" fmla="*/ 4604657 w 8687214"/>
              <a:gd name="connsiteY578" fmla="*/ 3069771 h 3951514"/>
              <a:gd name="connsiteX579" fmla="*/ 4702629 w 8687214"/>
              <a:gd name="connsiteY579" fmla="*/ 3053442 h 3951514"/>
              <a:gd name="connsiteX580" fmla="*/ 4751614 w 8687214"/>
              <a:gd name="connsiteY580" fmla="*/ 3037114 h 3951514"/>
              <a:gd name="connsiteX581" fmla="*/ 4849586 w 8687214"/>
              <a:gd name="connsiteY581" fmla="*/ 3020785 h 3951514"/>
              <a:gd name="connsiteX582" fmla="*/ 5045529 w 8687214"/>
              <a:gd name="connsiteY582" fmla="*/ 2971800 h 3951514"/>
              <a:gd name="connsiteX583" fmla="*/ 5110843 w 8687214"/>
              <a:gd name="connsiteY583" fmla="*/ 2939142 h 3951514"/>
              <a:gd name="connsiteX584" fmla="*/ 5192486 w 8687214"/>
              <a:gd name="connsiteY584" fmla="*/ 2922814 h 3951514"/>
              <a:gd name="connsiteX585" fmla="*/ 5323114 w 8687214"/>
              <a:gd name="connsiteY585" fmla="*/ 2890157 h 3951514"/>
              <a:gd name="connsiteX586" fmla="*/ 5421086 w 8687214"/>
              <a:gd name="connsiteY586" fmla="*/ 2857500 h 3951514"/>
              <a:gd name="connsiteX587" fmla="*/ 5486400 w 8687214"/>
              <a:gd name="connsiteY587" fmla="*/ 2824842 h 3951514"/>
              <a:gd name="connsiteX588" fmla="*/ 5568043 w 8687214"/>
              <a:gd name="connsiteY588" fmla="*/ 2808514 h 3951514"/>
              <a:gd name="connsiteX589" fmla="*/ 5666014 w 8687214"/>
              <a:gd name="connsiteY589" fmla="*/ 2775857 h 3951514"/>
              <a:gd name="connsiteX590" fmla="*/ 5796643 w 8687214"/>
              <a:gd name="connsiteY590" fmla="*/ 2743200 h 3951514"/>
              <a:gd name="connsiteX591" fmla="*/ 5894614 w 8687214"/>
              <a:gd name="connsiteY591" fmla="*/ 2694214 h 3951514"/>
              <a:gd name="connsiteX592" fmla="*/ 6041571 w 8687214"/>
              <a:gd name="connsiteY592" fmla="*/ 2645228 h 3951514"/>
              <a:gd name="connsiteX593" fmla="*/ 6155871 w 8687214"/>
              <a:gd name="connsiteY593" fmla="*/ 2628900 h 3951514"/>
              <a:gd name="connsiteX594" fmla="*/ 6286500 w 8687214"/>
              <a:gd name="connsiteY594" fmla="*/ 2596242 h 3951514"/>
              <a:gd name="connsiteX595" fmla="*/ 6417129 w 8687214"/>
              <a:gd name="connsiteY595" fmla="*/ 2563585 h 3951514"/>
              <a:gd name="connsiteX596" fmla="*/ 6482443 w 8687214"/>
              <a:gd name="connsiteY596" fmla="*/ 2547257 h 3951514"/>
              <a:gd name="connsiteX597" fmla="*/ 6564086 w 8687214"/>
              <a:gd name="connsiteY597" fmla="*/ 2514600 h 3951514"/>
              <a:gd name="connsiteX598" fmla="*/ 6662057 w 8687214"/>
              <a:gd name="connsiteY598" fmla="*/ 2416628 h 3951514"/>
              <a:gd name="connsiteX599" fmla="*/ 6711043 w 8687214"/>
              <a:gd name="connsiteY599" fmla="*/ 2367642 h 3951514"/>
              <a:gd name="connsiteX600" fmla="*/ 6825343 w 8687214"/>
              <a:gd name="connsiteY600" fmla="*/ 2269671 h 3951514"/>
              <a:gd name="connsiteX601" fmla="*/ 6874329 w 8687214"/>
              <a:gd name="connsiteY601" fmla="*/ 2204357 h 3951514"/>
              <a:gd name="connsiteX602" fmla="*/ 6972300 w 8687214"/>
              <a:gd name="connsiteY602" fmla="*/ 2106385 h 3951514"/>
              <a:gd name="connsiteX603" fmla="*/ 7070271 w 8687214"/>
              <a:gd name="connsiteY603" fmla="*/ 2073728 h 3951514"/>
              <a:gd name="connsiteX604" fmla="*/ 7119257 w 8687214"/>
              <a:gd name="connsiteY604" fmla="*/ 2057400 h 3951514"/>
              <a:gd name="connsiteX605" fmla="*/ 7298871 w 8687214"/>
              <a:gd name="connsiteY605" fmla="*/ 2073728 h 3951514"/>
              <a:gd name="connsiteX606" fmla="*/ 7429500 w 8687214"/>
              <a:gd name="connsiteY606" fmla="*/ 2106385 h 3951514"/>
              <a:gd name="connsiteX607" fmla="*/ 7478486 w 8687214"/>
              <a:gd name="connsiteY607" fmla="*/ 2139042 h 3951514"/>
              <a:gd name="connsiteX608" fmla="*/ 7560129 w 8687214"/>
              <a:gd name="connsiteY608" fmla="*/ 2204357 h 3951514"/>
              <a:gd name="connsiteX609" fmla="*/ 7625443 w 8687214"/>
              <a:gd name="connsiteY609" fmla="*/ 2237014 h 3951514"/>
              <a:gd name="connsiteX610" fmla="*/ 7723414 w 8687214"/>
              <a:gd name="connsiteY610" fmla="*/ 2334985 h 3951514"/>
              <a:gd name="connsiteX611" fmla="*/ 7837714 w 8687214"/>
              <a:gd name="connsiteY611" fmla="*/ 2465614 h 3951514"/>
              <a:gd name="connsiteX612" fmla="*/ 7854043 w 8687214"/>
              <a:gd name="connsiteY612" fmla="*/ 2514600 h 3951514"/>
              <a:gd name="connsiteX613" fmla="*/ 7886700 w 8687214"/>
              <a:gd name="connsiteY613" fmla="*/ 2579914 h 3951514"/>
              <a:gd name="connsiteX614" fmla="*/ 7903029 w 8687214"/>
              <a:gd name="connsiteY614" fmla="*/ 2661557 h 3951514"/>
              <a:gd name="connsiteX615" fmla="*/ 7870371 w 8687214"/>
              <a:gd name="connsiteY615" fmla="*/ 3037114 h 3951514"/>
              <a:gd name="connsiteX616" fmla="*/ 7837714 w 8687214"/>
              <a:gd name="connsiteY616" fmla="*/ 3135085 h 3951514"/>
              <a:gd name="connsiteX617" fmla="*/ 7821386 w 8687214"/>
              <a:gd name="connsiteY617" fmla="*/ 3184071 h 3951514"/>
              <a:gd name="connsiteX618" fmla="*/ 7805057 w 8687214"/>
              <a:gd name="connsiteY618" fmla="*/ 3331028 h 395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</a:cxnLst>
            <a:rect l="l" t="t" r="r" b="b"/>
            <a:pathLst>
              <a:path w="8687214" h="3951514">
                <a:moveTo>
                  <a:pt x="1632857" y="914400"/>
                </a:moveTo>
                <a:cubicBezTo>
                  <a:pt x="1681843" y="947057"/>
                  <a:pt x="1722698" y="998092"/>
                  <a:pt x="1779814" y="1012371"/>
                </a:cubicBezTo>
                <a:cubicBezTo>
                  <a:pt x="1823357" y="1023257"/>
                  <a:pt x="1867863" y="1030835"/>
                  <a:pt x="1910443" y="1045028"/>
                </a:cubicBezTo>
                <a:cubicBezTo>
                  <a:pt x="1943100" y="1055914"/>
                  <a:pt x="1974256" y="1073415"/>
                  <a:pt x="2008414" y="1077685"/>
                </a:cubicBezTo>
                <a:cubicBezTo>
                  <a:pt x="2051957" y="1083128"/>
                  <a:pt x="2095758" y="1086800"/>
                  <a:pt x="2139043" y="1094014"/>
                </a:cubicBezTo>
                <a:cubicBezTo>
                  <a:pt x="2161179" y="1097703"/>
                  <a:pt x="2182278" y="1106328"/>
                  <a:pt x="2204357" y="1110342"/>
                </a:cubicBezTo>
                <a:cubicBezTo>
                  <a:pt x="2242223" y="1117227"/>
                  <a:pt x="2280557" y="1121228"/>
                  <a:pt x="2318657" y="1126671"/>
                </a:cubicBezTo>
                <a:cubicBezTo>
                  <a:pt x="2428156" y="1181421"/>
                  <a:pt x="2338125" y="1142309"/>
                  <a:pt x="2449286" y="1175657"/>
                </a:cubicBezTo>
                <a:cubicBezTo>
                  <a:pt x="2482258" y="1185549"/>
                  <a:pt x="2514600" y="1197428"/>
                  <a:pt x="2547257" y="1208314"/>
                </a:cubicBezTo>
                <a:cubicBezTo>
                  <a:pt x="2563586" y="1213757"/>
                  <a:pt x="2579545" y="1220467"/>
                  <a:pt x="2596243" y="1224642"/>
                </a:cubicBezTo>
                <a:cubicBezTo>
                  <a:pt x="2618014" y="1230085"/>
                  <a:pt x="2640544" y="1233091"/>
                  <a:pt x="2661557" y="1240971"/>
                </a:cubicBezTo>
                <a:cubicBezTo>
                  <a:pt x="2796700" y="1291650"/>
                  <a:pt x="2648568" y="1262215"/>
                  <a:pt x="2824843" y="1306285"/>
                </a:cubicBezTo>
                <a:cubicBezTo>
                  <a:pt x="3029025" y="1357332"/>
                  <a:pt x="2775167" y="1292092"/>
                  <a:pt x="2939143" y="1338942"/>
                </a:cubicBezTo>
                <a:cubicBezTo>
                  <a:pt x="2960721" y="1345107"/>
                  <a:pt x="2983444" y="1347391"/>
                  <a:pt x="3004457" y="1355271"/>
                </a:cubicBezTo>
                <a:cubicBezTo>
                  <a:pt x="3118962" y="1398211"/>
                  <a:pt x="3024010" y="1373211"/>
                  <a:pt x="3118757" y="1420585"/>
                </a:cubicBezTo>
                <a:cubicBezTo>
                  <a:pt x="3134152" y="1428282"/>
                  <a:pt x="3152348" y="1429217"/>
                  <a:pt x="3167743" y="1436914"/>
                </a:cubicBezTo>
                <a:cubicBezTo>
                  <a:pt x="3280507" y="1493296"/>
                  <a:pt x="3146111" y="1451916"/>
                  <a:pt x="3282043" y="1485900"/>
                </a:cubicBezTo>
                <a:cubicBezTo>
                  <a:pt x="3309257" y="1502228"/>
                  <a:pt x="3335300" y="1520692"/>
                  <a:pt x="3363686" y="1534885"/>
                </a:cubicBezTo>
                <a:cubicBezTo>
                  <a:pt x="3379081" y="1542582"/>
                  <a:pt x="3397276" y="1543517"/>
                  <a:pt x="3412671" y="1551214"/>
                </a:cubicBezTo>
                <a:cubicBezTo>
                  <a:pt x="3507412" y="1598585"/>
                  <a:pt x="3412473" y="1573591"/>
                  <a:pt x="3526971" y="1616528"/>
                </a:cubicBezTo>
                <a:cubicBezTo>
                  <a:pt x="3547984" y="1624408"/>
                  <a:pt x="3570708" y="1626692"/>
                  <a:pt x="3592286" y="1632857"/>
                </a:cubicBezTo>
                <a:cubicBezTo>
                  <a:pt x="3608835" y="1637585"/>
                  <a:pt x="3624943" y="1643742"/>
                  <a:pt x="3641271" y="1649185"/>
                </a:cubicBezTo>
                <a:cubicBezTo>
                  <a:pt x="3657600" y="1660071"/>
                  <a:pt x="3672704" y="1673066"/>
                  <a:pt x="3690257" y="1681842"/>
                </a:cubicBezTo>
                <a:cubicBezTo>
                  <a:pt x="3825589" y="1749509"/>
                  <a:pt x="3721950" y="1688428"/>
                  <a:pt x="3820886" y="1730828"/>
                </a:cubicBezTo>
                <a:cubicBezTo>
                  <a:pt x="3843259" y="1740416"/>
                  <a:pt x="3863600" y="1754445"/>
                  <a:pt x="3886200" y="1763485"/>
                </a:cubicBezTo>
                <a:cubicBezTo>
                  <a:pt x="3918161" y="1776270"/>
                  <a:pt x="3951514" y="1785256"/>
                  <a:pt x="3984171" y="1796142"/>
                </a:cubicBezTo>
                <a:lnTo>
                  <a:pt x="4033157" y="1812471"/>
                </a:lnTo>
                <a:cubicBezTo>
                  <a:pt x="4103914" y="1807028"/>
                  <a:pt x="4176581" y="1813354"/>
                  <a:pt x="4245429" y="1796142"/>
                </a:cubicBezTo>
                <a:cubicBezTo>
                  <a:pt x="4267831" y="1790541"/>
                  <a:pt x="4276674" y="1761940"/>
                  <a:pt x="4294414" y="1747157"/>
                </a:cubicBezTo>
                <a:cubicBezTo>
                  <a:pt x="4309490" y="1734594"/>
                  <a:pt x="4327071" y="1725386"/>
                  <a:pt x="4343400" y="1714500"/>
                </a:cubicBezTo>
                <a:cubicBezTo>
                  <a:pt x="4377423" y="1663465"/>
                  <a:pt x="4392221" y="1642950"/>
                  <a:pt x="4425043" y="1583871"/>
                </a:cubicBezTo>
                <a:cubicBezTo>
                  <a:pt x="4436864" y="1562593"/>
                  <a:pt x="4446814" y="1540328"/>
                  <a:pt x="4457700" y="1518557"/>
                </a:cubicBezTo>
                <a:cubicBezTo>
                  <a:pt x="4446392" y="1462016"/>
                  <a:pt x="4440305" y="1405817"/>
                  <a:pt x="4408714" y="1355271"/>
                </a:cubicBezTo>
                <a:cubicBezTo>
                  <a:pt x="4392299" y="1329006"/>
                  <a:pt x="4339471" y="1287992"/>
                  <a:pt x="4310743" y="1273628"/>
                </a:cubicBezTo>
                <a:cubicBezTo>
                  <a:pt x="4295348" y="1265931"/>
                  <a:pt x="4278086" y="1262743"/>
                  <a:pt x="4261757" y="1257300"/>
                </a:cubicBezTo>
                <a:cubicBezTo>
                  <a:pt x="4197970" y="1193511"/>
                  <a:pt x="4264902" y="1250708"/>
                  <a:pt x="4180114" y="1208314"/>
                </a:cubicBezTo>
                <a:cubicBezTo>
                  <a:pt x="4117751" y="1177133"/>
                  <a:pt x="4096062" y="1150261"/>
                  <a:pt x="4033157" y="1126671"/>
                </a:cubicBezTo>
                <a:cubicBezTo>
                  <a:pt x="4006797" y="1116786"/>
                  <a:pt x="3908377" y="1098449"/>
                  <a:pt x="3886200" y="1094014"/>
                </a:cubicBezTo>
                <a:cubicBezTo>
                  <a:pt x="3773338" y="1037583"/>
                  <a:pt x="3869290" y="1077556"/>
                  <a:pt x="3722914" y="1045028"/>
                </a:cubicBezTo>
                <a:cubicBezTo>
                  <a:pt x="3706112" y="1041294"/>
                  <a:pt x="3690731" y="1032434"/>
                  <a:pt x="3673929" y="1028700"/>
                </a:cubicBezTo>
                <a:cubicBezTo>
                  <a:pt x="3641610" y="1021518"/>
                  <a:pt x="3608680" y="1017405"/>
                  <a:pt x="3575957" y="1012371"/>
                </a:cubicBezTo>
                <a:cubicBezTo>
                  <a:pt x="3417767" y="988033"/>
                  <a:pt x="3451421" y="995255"/>
                  <a:pt x="3249386" y="979714"/>
                </a:cubicBezTo>
                <a:cubicBezTo>
                  <a:pt x="3227614" y="974271"/>
                  <a:pt x="3205566" y="969834"/>
                  <a:pt x="3184071" y="963385"/>
                </a:cubicBezTo>
                <a:cubicBezTo>
                  <a:pt x="3151099" y="953493"/>
                  <a:pt x="3120055" y="936387"/>
                  <a:pt x="3086100" y="930728"/>
                </a:cubicBezTo>
                <a:cubicBezTo>
                  <a:pt x="3053443" y="925285"/>
                  <a:pt x="3020594" y="920893"/>
                  <a:pt x="2988129" y="914400"/>
                </a:cubicBezTo>
                <a:cubicBezTo>
                  <a:pt x="2966123" y="909999"/>
                  <a:pt x="2944820" y="902472"/>
                  <a:pt x="2922814" y="898071"/>
                </a:cubicBezTo>
                <a:cubicBezTo>
                  <a:pt x="2764956" y="866499"/>
                  <a:pt x="2883104" y="896789"/>
                  <a:pt x="2710543" y="865414"/>
                </a:cubicBezTo>
                <a:cubicBezTo>
                  <a:pt x="2688464" y="861400"/>
                  <a:pt x="2667136" y="853953"/>
                  <a:pt x="2645229" y="849085"/>
                </a:cubicBezTo>
                <a:cubicBezTo>
                  <a:pt x="2606394" y="840455"/>
                  <a:pt x="2538101" y="829705"/>
                  <a:pt x="2498271" y="816428"/>
                </a:cubicBezTo>
                <a:cubicBezTo>
                  <a:pt x="2456285" y="802433"/>
                  <a:pt x="2391143" y="773873"/>
                  <a:pt x="2351314" y="751114"/>
                </a:cubicBezTo>
                <a:cubicBezTo>
                  <a:pt x="2262682" y="700467"/>
                  <a:pt x="2343159" y="732067"/>
                  <a:pt x="2253343" y="702128"/>
                </a:cubicBezTo>
                <a:cubicBezTo>
                  <a:pt x="2242457" y="685799"/>
                  <a:pt x="2228417" y="671180"/>
                  <a:pt x="2220686" y="653142"/>
                </a:cubicBezTo>
                <a:cubicBezTo>
                  <a:pt x="2202904" y="611652"/>
                  <a:pt x="2193427" y="547073"/>
                  <a:pt x="2220686" y="506185"/>
                </a:cubicBezTo>
                <a:cubicBezTo>
                  <a:pt x="2230233" y="491864"/>
                  <a:pt x="2253343" y="495300"/>
                  <a:pt x="2269671" y="489857"/>
                </a:cubicBezTo>
                <a:cubicBezTo>
                  <a:pt x="2299102" y="499667"/>
                  <a:pt x="2347859" y="511145"/>
                  <a:pt x="2367643" y="538842"/>
                </a:cubicBezTo>
                <a:cubicBezTo>
                  <a:pt x="2384680" y="562693"/>
                  <a:pt x="2389414" y="593271"/>
                  <a:pt x="2400300" y="620485"/>
                </a:cubicBezTo>
                <a:cubicBezTo>
                  <a:pt x="2394857" y="669471"/>
                  <a:pt x="2398466" y="720334"/>
                  <a:pt x="2383971" y="767442"/>
                </a:cubicBezTo>
                <a:cubicBezTo>
                  <a:pt x="2366482" y="824282"/>
                  <a:pt x="2326427" y="835094"/>
                  <a:pt x="2286000" y="865414"/>
                </a:cubicBezTo>
                <a:cubicBezTo>
                  <a:pt x="2261964" y="883441"/>
                  <a:pt x="2192288" y="944926"/>
                  <a:pt x="2155371" y="963385"/>
                </a:cubicBezTo>
                <a:cubicBezTo>
                  <a:pt x="2139976" y="971082"/>
                  <a:pt x="2121781" y="972017"/>
                  <a:pt x="2106386" y="979714"/>
                </a:cubicBezTo>
                <a:cubicBezTo>
                  <a:pt x="2078000" y="993907"/>
                  <a:pt x="2052486" y="1013287"/>
                  <a:pt x="2024743" y="1028700"/>
                </a:cubicBezTo>
                <a:cubicBezTo>
                  <a:pt x="2003465" y="1040521"/>
                  <a:pt x="1981672" y="1051471"/>
                  <a:pt x="1959429" y="1061357"/>
                </a:cubicBezTo>
                <a:cubicBezTo>
                  <a:pt x="1932645" y="1073261"/>
                  <a:pt x="1903518" y="1079979"/>
                  <a:pt x="1877786" y="1094014"/>
                </a:cubicBezTo>
                <a:cubicBezTo>
                  <a:pt x="1843329" y="1112808"/>
                  <a:pt x="1779814" y="1159328"/>
                  <a:pt x="1779814" y="1159328"/>
                </a:cubicBezTo>
                <a:cubicBezTo>
                  <a:pt x="1619732" y="1372772"/>
                  <a:pt x="1825096" y="1114047"/>
                  <a:pt x="1681843" y="1257300"/>
                </a:cubicBezTo>
                <a:cubicBezTo>
                  <a:pt x="1599180" y="1339963"/>
                  <a:pt x="1669301" y="1311609"/>
                  <a:pt x="1567543" y="1387928"/>
                </a:cubicBezTo>
                <a:cubicBezTo>
                  <a:pt x="1548070" y="1402533"/>
                  <a:pt x="1523363" y="1408508"/>
                  <a:pt x="1502229" y="1420585"/>
                </a:cubicBezTo>
                <a:cubicBezTo>
                  <a:pt x="1427236" y="1463438"/>
                  <a:pt x="1462660" y="1463177"/>
                  <a:pt x="1355271" y="1502228"/>
                </a:cubicBezTo>
                <a:cubicBezTo>
                  <a:pt x="1299582" y="1522479"/>
                  <a:pt x="1117349" y="1533090"/>
                  <a:pt x="1094014" y="1534885"/>
                </a:cubicBezTo>
                <a:cubicBezTo>
                  <a:pt x="1012431" y="1541161"/>
                  <a:pt x="930729" y="1545771"/>
                  <a:pt x="849086" y="1551214"/>
                </a:cubicBezTo>
                <a:cubicBezTo>
                  <a:pt x="816429" y="1556657"/>
                  <a:pt x="783233" y="1559512"/>
                  <a:pt x="751114" y="1567542"/>
                </a:cubicBezTo>
                <a:cubicBezTo>
                  <a:pt x="717718" y="1575891"/>
                  <a:pt x="685105" y="1587415"/>
                  <a:pt x="653143" y="1600200"/>
                </a:cubicBezTo>
                <a:cubicBezTo>
                  <a:pt x="593486" y="1624063"/>
                  <a:pt x="540922" y="1640062"/>
                  <a:pt x="489857" y="1681842"/>
                </a:cubicBezTo>
                <a:cubicBezTo>
                  <a:pt x="454112" y="1711088"/>
                  <a:pt x="391886" y="1779814"/>
                  <a:pt x="391886" y="1779814"/>
                </a:cubicBezTo>
                <a:cubicBezTo>
                  <a:pt x="384185" y="1802916"/>
                  <a:pt x="359229" y="1873608"/>
                  <a:pt x="359229" y="1894114"/>
                </a:cubicBezTo>
                <a:cubicBezTo>
                  <a:pt x="359229" y="1978707"/>
                  <a:pt x="369905" y="2045779"/>
                  <a:pt x="391886" y="2122714"/>
                </a:cubicBezTo>
                <a:cubicBezTo>
                  <a:pt x="396614" y="2139264"/>
                  <a:pt x="400517" y="2156305"/>
                  <a:pt x="408214" y="2171700"/>
                </a:cubicBezTo>
                <a:cubicBezTo>
                  <a:pt x="416990" y="2189253"/>
                  <a:pt x="432095" y="2203133"/>
                  <a:pt x="440871" y="2220685"/>
                </a:cubicBezTo>
                <a:cubicBezTo>
                  <a:pt x="472646" y="2284234"/>
                  <a:pt x="442140" y="2261744"/>
                  <a:pt x="473529" y="2334985"/>
                </a:cubicBezTo>
                <a:cubicBezTo>
                  <a:pt x="481260" y="2353023"/>
                  <a:pt x="495300" y="2367642"/>
                  <a:pt x="506186" y="2383971"/>
                </a:cubicBezTo>
                <a:cubicBezTo>
                  <a:pt x="517072" y="2438400"/>
                  <a:pt x="549729" y="2492828"/>
                  <a:pt x="538843" y="2547257"/>
                </a:cubicBezTo>
                <a:cubicBezTo>
                  <a:pt x="533400" y="2574471"/>
                  <a:pt x="530489" y="2602317"/>
                  <a:pt x="522514" y="2628900"/>
                </a:cubicBezTo>
                <a:cubicBezTo>
                  <a:pt x="514092" y="2656974"/>
                  <a:pt x="500148" y="2683098"/>
                  <a:pt x="489857" y="2710542"/>
                </a:cubicBezTo>
                <a:cubicBezTo>
                  <a:pt x="483814" y="2726658"/>
                  <a:pt x="479708" y="2743463"/>
                  <a:pt x="473529" y="2759528"/>
                </a:cubicBezTo>
                <a:cubicBezTo>
                  <a:pt x="452485" y="2814242"/>
                  <a:pt x="456990" y="2890296"/>
                  <a:pt x="408214" y="2922814"/>
                </a:cubicBezTo>
                <a:cubicBezTo>
                  <a:pt x="338976" y="2968973"/>
                  <a:pt x="376782" y="2946695"/>
                  <a:pt x="293914" y="2988128"/>
                </a:cubicBezTo>
                <a:cubicBezTo>
                  <a:pt x="234043" y="2982685"/>
                  <a:pt x="172105" y="2988316"/>
                  <a:pt x="114300" y="2971800"/>
                </a:cubicBezTo>
                <a:cubicBezTo>
                  <a:pt x="60130" y="2956323"/>
                  <a:pt x="67409" y="2910674"/>
                  <a:pt x="48986" y="2873828"/>
                </a:cubicBezTo>
                <a:cubicBezTo>
                  <a:pt x="34793" y="2845441"/>
                  <a:pt x="16329" y="2819399"/>
                  <a:pt x="0" y="2792185"/>
                </a:cubicBezTo>
                <a:cubicBezTo>
                  <a:pt x="5443" y="2759528"/>
                  <a:pt x="1523" y="2723826"/>
                  <a:pt x="16329" y="2694214"/>
                </a:cubicBezTo>
                <a:cubicBezTo>
                  <a:pt x="25105" y="2676662"/>
                  <a:pt x="47449" y="2669678"/>
                  <a:pt x="65314" y="2661557"/>
                </a:cubicBezTo>
                <a:cubicBezTo>
                  <a:pt x="149668" y="2623214"/>
                  <a:pt x="193467" y="2609524"/>
                  <a:pt x="277586" y="2596242"/>
                </a:cubicBezTo>
                <a:cubicBezTo>
                  <a:pt x="353618" y="2584237"/>
                  <a:pt x="506186" y="2563585"/>
                  <a:pt x="506186" y="2563585"/>
                </a:cubicBezTo>
                <a:cubicBezTo>
                  <a:pt x="587829" y="2569028"/>
                  <a:pt x="669696" y="2571772"/>
                  <a:pt x="751114" y="2579914"/>
                </a:cubicBezTo>
                <a:cubicBezTo>
                  <a:pt x="778730" y="2582676"/>
                  <a:pt x="805004" y="2596242"/>
                  <a:pt x="832757" y="2596242"/>
                </a:cubicBezTo>
                <a:cubicBezTo>
                  <a:pt x="958061" y="2596242"/>
                  <a:pt x="1083128" y="2585357"/>
                  <a:pt x="1208314" y="2579914"/>
                </a:cubicBezTo>
                <a:cubicBezTo>
                  <a:pt x="1327672" y="2500343"/>
                  <a:pt x="1177583" y="2597476"/>
                  <a:pt x="1322614" y="2514600"/>
                </a:cubicBezTo>
                <a:cubicBezTo>
                  <a:pt x="1339653" y="2504863"/>
                  <a:pt x="1353667" y="2489912"/>
                  <a:pt x="1371600" y="2481942"/>
                </a:cubicBezTo>
                <a:cubicBezTo>
                  <a:pt x="1403057" y="2467961"/>
                  <a:pt x="1469571" y="2449285"/>
                  <a:pt x="1469571" y="2449285"/>
                </a:cubicBezTo>
                <a:cubicBezTo>
                  <a:pt x="1482761" y="2459177"/>
                  <a:pt x="1664700" y="2581199"/>
                  <a:pt x="1714500" y="2645228"/>
                </a:cubicBezTo>
                <a:cubicBezTo>
                  <a:pt x="1738597" y="2676209"/>
                  <a:pt x="1767402" y="2705965"/>
                  <a:pt x="1779814" y="2743200"/>
                </a:cubicBezTo>
                <a:cubicBezTo>
                  <a:pt x="1785257" y="2759528"/>
                  <a:pt x="1791415" y="2775636"/>
                  <a:pt x="1796143" y="2792185"/>
                </a:cubicBezTo>
                <a:cubicBezTo>
                  <a:pt x="1811512" y="2845976"/>
                  <a:pt x="1817580" y="2883042"/>
                  <a:pt x="1828800" y="2939142"/>
                </a:cubicBezTo>
                <a:cubicBezTo>
                  <a:pt x="1823357" y="2977242"/>
                  <a:pt x="1829683" y="3019018"/>
                  <a:pt x="1812471" y="3053442"/>
                </a:cubicBezTo>
                <a:cubicBezTo>
                  <a:pt x="1804774" y="3068837"/>
                  <a:pt x="1779214" y="3062781"/>
                  <a:pt x="1763486" y="3069771"/>
                </a:cubicBezTo>
                <a:cubicBezTo>
                  <a:pt x="1730121" y="3084600"/>
                  <a:pt x="1698753" y="3103648"/>
                  <a:pt x="1665514" y="3118757"/>
                </a:cubicBezTo>
                <a:cubicBezTo>
                  <a:pt x="1625836" y="3136792"/>
                  <a:pt x="1524856" y="3174332"/>
                  <a:pt x="1485900" y="3184071"/>
                </a:cubicBezTo>
                <a:lnTo>
                  <a:pt x="1420586" y="3200400"/>
                </a:lnTo>
                <a:cubicBezTo>
                  <a:pt x="1404257" y="3216728"/>
                  <a:pt x="1375111" y="3226562"/>
                  <a:pt x="1371600" y="3249385"/>
                </a:cubicBezTo>
                <a:cubicBezTo>
                  <a:pt x="1363282" y="3303449"/>
                  <a:pt x="1363466" y="3363746"/>
                  <a:pt x="1387929" y="3412671"/>
                </a:cubicBezTo>
                <a:cubicBezTo>
                  <a:pt x="1405482" y="3447776"/>
                  <a:pt x="1448665" y="3465573"/>
                  <a:pt x="1485900" y="3477985"/>
                </a:cubicBezTo>
                <a:cubicBezTo>
                  <a:pt x="1679615" y="3542557"/>
                  <a:pt x="1581537" y="3521269"/>
                  <a:pt x="1779814" y="3543300"/>
                </a:cubicBezTo>
                <a:cubicBezTo>
                  <a:pt x="1872343" y="3537857"/>
                  <a:pt x="1967232" y="3548440"/>
                  <a:pt x="2057400" y="3526971"/>
                </a:cubicBezTo>
                <a:cubicBezTo>
                  <a:pt x="2087352" y="3519840"/>
                  <a:pt x="2104605" y="3486557"/>
                  <a:pt x="2122714" y="3461657"/>
                </a:cubicBezTo>
                <a:cubicBezTo>
                  <a:pt x="2148524" y="3426168"/>
                  <a:pt x="2168404" y="3386606"/>
                  <a:pt x="2188029" y="3347357"/>
                </a:cubicBezTo>
                <a:cubicBezTo>
                  <a:pt x="2199739" y="3323937"/>
                  <a:pt x="2215456" y="3253977"/>
                  <a:pt x="2220686" y="3233057"/>
                </a:cubicBezTo>
                <a:cubicBezTo>
                  <a:pt x="2226129" y="3189514"/>
                  <a:pt x="2237014" y="3146310"/>
                  <a:pt x="2237014" y="3102428"/>
                </a:cubicBezTo>
                <a:cubicBezTo>
                  <a:pt x="2237014" y="2960809"/>
                  <a:pt x="2229804" y="2819210"/>
                  <a:pt x="2220686" y="2677885"/>
                </a:cubicBezTo>
                <a:cubicBezTo>
                  <a:pt x="2218899" y="2650189"/>
                  <a:pt x="2211981" y="2622927"/>
                  <a:pt x="2204357" y="2596242"/>
                </a:cubicBezTo>
                <a:cubicBezTo>
                  <a:pt x="2185358" y="2529747"/>
                  <a:pt x="2141115" y="2400584"/>
                  <a:pt x="2106386" y="2334985"/>
                </a:cubicBezTo>
                <a:cubicBezTo>
                  <a:pt x="2076687" y="2278887"/>
                  <a:pt x="2041071" y="2226128"/>
                  <a:pt x="2008414" y="2171700"/>
                </a:cubicBezTo>
                <a:cubicBezTo>
                  <a:pt x="1990759" y="2142275"/>
                  <a:pt x="1939599" y="2050659"/>
                  <a:pt x="1910443" y="2024742"/>
                </a:cubicBezTo>
                <a:cubicBezTo>
                  <a:pt x="1855043" y="1975497"/>
                  <a:pt x="1824758" y="1960606"/>
                  <a:pt x="1763486" y="1943100"/>
                </a:cubicBezTo>
                <a:cubicBezTo>
                  <a:pt x="1741908" y="1936935"/>
                  <a:pt x="1719943" y="1932214"/>
                  <a:pt x="1698171" y="1926771"/>
                </a:cubicBezTo>
                <a:cubicBezTo>
                  <a:pt x="1614136" y="1930973"/>
                  <a:pt x="1347991" y="1937661"/>
                  <a:pt x="1224643" y="1959428"/>
                </a:cubicBezTo>
                <a:cubicBezTo>
                  <a:pt x="1180443" y="1967228"/>
                  <a:pt x="1137557" y="1981199"/>
                  <a:pt x="1094014" y="1992085"/>
                </a:cubicBezTo>
                <a:cubicBezTo>
                  <a:pt x="1061895" y="2000115"/>
                  <a:pt x="1028700" y="2002971"/>
                  <a:pt x="996043" y="2008414"/>
                </a:cubicBezTo>
                <a:cubicBezTo>
                  <a:pt x="974272" y="2002971"/>
                  <a:pt x="951356" y="2000925"/>
                  <a:pt x="930729" y="1992085"/>
                </a:cubicBezTo>
                <a:cubicBezTo>
                  <a:pt x="902734" y="1980087"/>
                  <a:pt x="808292" y="1900668"/>
                  <a:pt x="800100" y="1894114"/>
                </a:cubicBezTo>
                <a:cubicBezTo>
                  <a:pt x="789214" y="1872343"/>
                  <a:pt x="775140" y="1851892"/>
                  <a:pt x="767443" y="1828800"/>
                </a:cubicBezTo>
                <a:cubicBezTo>
                  <a:pt x="758667" y="1802471"/>
                  <a:pt x="757845" y="1774082"/>
                  <a:pt x="751114" y="1747157"/>
                </a:cubicBezTo>
                <a:cubicBezTo>
                  <a:pt x="746940" y="1730459"/>
                  <a:pt x="738960" y="1714869"/>
                  <a:pt x="734786" y="1698171"/>
                </a:cubicBezTo>
                <a:cubicBezTo>
                  <a:pt x="728055" y="1671246"/>
                  <a:pt x="723900" y="1643742"/>
                  <a:pt x="718457" y="1616528"/>
                </a:cubicBezTo>
                <a:cubicBezTo>
                  <a:pt x="726983" y="1531269"/>
                  <a:pt x="707944" y="1463756"/>
                  <a:pt x="767443" y="1404257"/>
                </a:cubicBezTo>
                <a:cubicBezTo>
                  <a:pt x="786686" y="1385014"/>
                  <a:pt x="810986" y="1371600"/>
                  <a:pt x="832757" y="1355271"/>
                </a:cubicBezTo>
                <a:cubicBezTo>
                  <a:pt x="936171" y="1377042"/>
                  <a:pt x="1040474" y="1394954"/>
                  <a:pt x="1143000" y="1420585"/>
                </a:cubicBezTo>
                <a:cubicBezTo>
                  <a:pt x="1198326" y="1434416"/>
                  <a:pt x="1239051" y="1463275"/>
                  <a:pt x="1289957" y="1485900"/>
                </a:cubicBezTo>
                <a:cubicBezTo>
                  <a:pt x="1316741" y="1497804"/>
                  <a:pt x="1345384" y="1505449"/>
                  <a:pt x="1371600" y="1518557"/>
                </a:cubicBezTo>
                <a:cubicBezTo>
                  <a:pt x="1415783" y="1540648"/>
                  <a:pt x="1492534" y="1612617"/>
                  <a:pt x="1518557" y="1632857"/>
                </a:cubicBezTo>
                <a:cubicBezTo>
                  <a:pt x="1573637" y="1675697"/>
                  <a:pt x="1567553" y="1660854"/>
                  <a:pt x="1632857" y="1698171"/>
                </a:cubicBezTo>
                <a:cubicBezTo>
                  <a:pt x="1794414" y="1790489"/>
                  <a:pt x="1549785" y="1664799"/>
                  <a:pt x="1747157" y="1763485"/>
                </a:cubicBezTo>
                <a:cubicBezTo>
                  <a:pt x="1828800" y="1752599"/>
                  <a:pt x="1911487" y="1747796"/>
                  <a:pt x="1992086" y="1730828"/>
                </a:cubicBezTo>
                <a:cubicBezTo>
                  <a:pt x="2057582" y="1717039"/>
                  <a:pt x="2064938" y="1678073"/>
                  <a:pt x="2122714" y="1649185"/>
                </a:cubicBezTo>
                <a:cubicBezTo>
                  <a:pt x="2153504" y="1633790"/>
                  <a:pt x="2188029" y="1627414"/>
                  <a:pt x="2220686" y="1616528"/>
                </a:cubicBezTo>
                <a:cubicBezTo>
                  <a:pt x="2363778" y="1473433"/>
                  <a:pt x="2182274" y="1648535"/>
                  <a:pt x="2318657" y="1534885"/>
                </a:cubicBezTo>
                <a:cubicBezTo>
                  <a:pt x="2400199" y="1466934"/>
                  <a:pt x="2330541" y="1498267"/>
                  <a:pt x="2416629" y="1469571"/>
                </a:cubicBezTo>
                <a:cubicBezTo>
                  <a:pt x="2460172" y="1436914"/>
                  <a:pt x="2501970" y="1401792"/>
                  <a:pt x="2547257" y="1371600"/>
                </a:cubicBezTo>
                <a:cubicBezTo>
                  <a:pt x="2563586" y="1360714"/>
                  <a:pt x="2580274" y="1350349"/>
                  <a:pt x="2596243" y="1338942"/>
                </a:cubicBezTo>
                <a:cubicBezTo>
                  <a:pt x="2618388" y="1323124"/>
                  <a:pt x="2637929" y="1303459"/>
                  <a:pt x="2661557" y="1289957"/>
                </a:cubicBezTo>
                <a:cubicBezTo>
                  <a:pt x="2676501" y="1281418"/>
                  <a:pt x="2695497" y="1281987"/>
                  <a:pt x="2710543" y="1273628"/>
                </a:cubicBezTo>
                <a:cubicBezTo>
                  <a:pt x="2744853" y="1254567"/>
                  <a:pt x="2808514" y="1208314"/>
                  <a:pt x="2808514" y="1208314"/>
                </a:cubicBezTo>
                <a:cubicBezTo>
                  <a:pt x="2830286" y="1164771"/>
                  <a:pt x="2862022" y="1124914"/>
                  <a:pt x="2873829" y="1077685"/>
                </a:cubicBezTo>
                <a:cubicBezTo>
                  <a:pt x="2879272" y="1055914"/>
                  <a:pt x="2885756" y="1034377"/>
                  <a:pt x="2890157" y="1012371"/>
                </a:cubicBezTo>
                <a:cubicBezTo>
                  <a:pt x="2896650" y="979906"/>
                  <a:pt x="2899304" y="946719"/>
                  <a:pt x="2906486" y="914400"/>
                </a:cubicBezTo>
                <a:cubicBezTo>
                  <a:pt x="2910220" y="897598"/>
                  <a:pt x="2918640" y="882112"/>
                  <a:pt x="2922814" y="865414"/>
                </a:cubicBezTo>
                <a:cubicBezTo>
                  <a:pt x="2929545" y="838489"/>
                  <a:pt x="2930367" y="810100"/>
                  <a:pt x="2939143" y="783771"/>
                </a:cubicBezTo>
                <a:cubicBezTo>
                  <a:pt x="2954933" y="736401"/>
                  <a:pt x="3042922" y="604360"/>
                  <a:pt x="3053443" y="587828"/>
                </a:cubicBezTo>
                <a:cubicBezTo>
                  <a:pt x="3088589" y="532598"/>
                  <a:pt x="3095113" y="522322"/>
                  <a:pt x="3151414" y="473528"/>
                </a:cubicBezTo>
                <a:cubicBezTo>
                  <a:pt x="3209872" y="422864"/>
                  <a:pt x="3266664" y="369481"/>
                  <a:pt x="3331029" y="326571"/>
                </a:cubicBezTo>
                <a:cubicBezTo>
                  <a:pt x="3363686" y="304800"/>
                  <a:pt x="3394443" y="279865"/>
                  <a:pt x="3429000" y="261257"/>
                </a:cubicBezTo>
                <a:cubicBezTo>
                  <a:pt x="3530380" y="206668"/>
                  <a:pt x="3592910" y="201177"/>
                  <a:pt x="3706586" y="163285"/>
                </a:cubicBezTo>
                <a:cubicBezTo>
                  <a:pt x="3769133" y="142436"/>
                  <a:pt x="3796639" y="126423"/>
                  <a:pt x="3853543" y="97971"/>
                </a:cubicBezTo>
                <a:cubicBezTo>
                  <a:pt x="3902529" y="103414"/>
                  <a:pt x="3954084" y="97723"/>
                  <a:pt x="4000500" y="114300"/>
                </a:cubicBezTo>
                <a:cubicBezTo>
                  <a:pt x="4040748" y="128674"/>
                  <a:pt x="4186547" y="285764"/>
                  <a:pt x="4196443" y="293914"/>
                </a:cubicBezTo>
                <a:cubicBezTo>
                  <a:pt x="4362543" y="430702"/>
                  <a:pt x="4369639" y="398494"/>
                  <a:pt x="4555671" y="522514"/>
                </a:cubicBezTo>
                <a:lnTo>
                  <a:pt x="4604657" y="555171"/>
                </a:lnTo>
                <a:cubicBezTo>
                  <a:pt x="4610100" y="576942"/>
                  <a:pt x="4614821" y="598907"/>
                  <a:pt x="4620986" y="620485"/>
                </a:cubicBezTo>
                <a:cubicBezTo>
                  <a:pt x="4625714" y="637035"/>
                  <a:pt x="4639748" y="652432"/>
                  <a:pt x="4637314" y="669471"/>
                </a:cubicBezTo>
                <a:cubicBezTo>
                  <a:pt x="4626503" y="745143"/>
                  <a:pt x="4585166" y="744841"/>
                  <a:pt x="4523014" y="767442"/>
                </a:cubicBezTo>
                <a:cubicBezTo>
                  <a:pt x="4490663" y="779206"/>
                  <a:pt x="4458998" y="794441"/>
                  <a:pt x="4425043" y="800100"/>
                </a:cubicBezTo>
                <a:cubicBezTo>
                  <a:pt x="4262351" y="827214"/>
                  <a:pt x="4383949" y="808776"/>
                  <a:pt x="4180114" y="832757"/>
                </a:cubicBezTo>
                <a:lnTo>
                  <a:pt x="4049486" y="849085"/>
                </a:lnTo>
                <a:cubicBezTo>
                  <a:pt x="4044043" y="887185"/>
                  <a:pt x="4029328" y="925089"/>
                  <a:pt x="4033157" y="963385"/>
                </a:cubicBezTo>
                <a:cubicBezTo>
                  <a:pt x="4035110" y="982912"/>
                  <a:pt x="4056078" y="995332"/>
                  <a:pt x="4065814" y="1012371"/>
                </a:cubicBezTo>
                <a:cubicBezTo>
                  <a:pt x="4091256" y="1056894"/>
                  <a:pt x="4113861" y="1120933"/>
                  <a:pt x="4147457" y="1159328"/>
                </a:cubicBezTo>
                <a:cubicBezTo>
                  <a:pt x="4165378" y="1179809"/>
                  <a:pt x="4190626" y="1192496"/>
                  <a:pt x="4212771" y="1208314"/>
                </a:cubicBezTo>
                <a:cubicBezTo>
                  <a:pt x="4268163" y="1247880"/>
                  <a:pt x="4250081" y="1237079"/>
                  <a:pt x="4310743" y="1257300"/>
                </a:cubicBezTo>
                <a:cubicBezTo>
                  <a:pt x="4419600" y="1251857"/>
                  <a:pt x="4529416" y="1256385"/>
                  <a:pt x="4637314" y="1240971"/>
                </a:cubicBezTo>
                <a:cubicBezTo>
                  <a:pt x="4683351" y="1234394"/>
                  <a:pt x="4726349" y="1212782"/>
                  <a:pt x="4767943" y="1191985"/>
                </a:cubicBezTo>
                <a:cubicBezTo>
                  <a:pt x="4803048" y="1174432"/>
                  <a:pt x="4865914" y="1126671"/>
                  <a:pt x="4865914" y="1126671"/>
                </a:cubicBezTo>
                <a:cubicBezTo>
                  <a:pt x="4906004" y="1066536"/>
                  <a:pt x="4911986" y="1050624"/>
                  <a:pt x="4980214" y="996042"/>
                </a:cubicBezTo>
                <a:cubicBezTo>
                  <a:pt x="5007428" y="974271"/>
                  <a:pt x="5037213" y="955372"/>
                  <a:pt x="5061857" y="930728"/>
                </a:cubicBezTo>
                <a:cubicBezTo>
                  <a:pt x="5086501" y="906084"/>
                  <a:pt x="5100198" y="871154"/>
                  <a:pt x="5127171" y="849085"/>
                </a:cubicBezTo>
                <a:cubicBezTo>
                  <a:pt x="5181741" y="804437"/>
                  <a:pt x="5247078" y="785233"/>
                  <a:pt x="5306786" y="751114"/>
                </a:cubicBezTo>
                <a:cubicBezTo>
                  <a:pt x="5514366" y="632497"/>
                  <a:pt x="5227528" y="793068"/>
                  <a:pt x="5388429" y="685800"/>
                </a:cubicBezTo>
                <a:cubicBezTo>
                  <a:pt x="5408682" y="672298"/>
                  <a:pt x="5432609" y="665219"/>
                  <a:pt x="5453743" y="653142"/>
                </a:cubicBezTo>
                <a:cubicBezTo>
                  <a:pt x="5470782" y="643405"/>
                  <a:pt x="5485176" y="629261"/>
                  <a:pt x="5502729" y="620485"/>
                </a:cubicBezTo>
                <a:cubicBezTo>
                  <a:pt x="5518124" y="612788"/>
                  <a:pt x="5535894" y="610937"/>
                  <a:pt x="5551714" y="604157"/>
                </a:cubicBezTo>
                <a:cubicBezTo>
                  <a:pt x="5671258" y="552925"/>
                  <a:pt x="5561924" y="585277"/>
                  <a:pt x="5682343" y="555171"/>
                </a:cubicBezTo>
                <a:cubicBezTo>
                  <a:pt x="5698672" y="538842"/>
                  <a:pt x="5713796" y="521213"/>
                  <a:pt x="5731329" y="506185"/>
                </a:cubicBezTo>
                <a:cubicBezTo>
                  <a:pt x="5751991" y="488474"/>
                  <a:pt x="5777400" y="476443"/>
                  <a:pt x="5796643" y="457200"/>
                </a:cubicBezTo>
                <a:cubicBezTo>
                  <a:pt x="5810520" y="443323"/>
                  <a:pt x="5818414" y="424543"/>
                  <a:pt x="5829300" y="408214"/>
                </a:cubicBezTo>
                <a:cubicBezTo>
                  <a:pt x="5821237" y="319529"/>
                  <a:pt x="5851502" y="227351"/>
                  <a:pt x="5763986" y="179614"/>
                </a:cubicBezTo>
                <a:cubicBezTo>
                  <a:pt x="5723160" y="157345"/>
                  <a:pt x="5677152" y="146269"/>
                  <a:pt x="5633357" y="130628"/>
                </a:cubicBezTo>
                <a:cubicBezTo>
                  <a:pt x="5600939" y="119050"/>
                  <a:pt x="5535386" y="97971"/>
                  <a:pt x="5535386" y="97971"/>
                </a:cubicBezTo>
                <a:cubicBezTo>
                  <a:pt x="5513614" y="108857"/>
                  <a:pt x="5487283" y="113416"/>
                  <a:pt x="5470071" y="130628"/>
                </a:cubicBezTo>
                <a:cubicBezTo>
                  <a:pt x="5387813" y="212886"/>
                  <a:pt x="5411410" y="315325"/>
                  <a:pt x="5437414" y="424542"/>
                </a:cubicBezTo>
                <a:cubicBezTo>
                  <a:pt x="5448690" y="471901"/>
                  <a:pt x="5480957" y="511628"/>
                  <a:pt x="5502729" y="555171"/>
                </a:cubicBezTo>
                <a:lnTo>
                  <a:pt x="5535386" y="620485"/>
                </a:lnTo>
                <a:cubicBezTo>
                  <a:pt x="5546272" y="642257"/>
                  <a:pt x="5555519" y="664928"/>
                  <a:pt x="5568043" y="685800"/>
                </a:cubicBezTo>
                <a:lnTo>
                  <a:pt x="5617029" y="767442"/>
                </a:lnTo>
                <a:cubicBezTo>
                  <a:pt x="5622472" y="789214"/>
                  <a:pt x="5627192" y="811179"/>
                  <a:pt x="5633357" y="832757"/>
                </a:cubicBezTo>
                <a:cubicBezTo>
                  <a:pt x="5638085" y="849306"/>
                  <a:pt x="5650403" y="864545"/>
                  <a:pt x="5649686" y="881742"/>
                </a:cubicBezTo>
                <a:cubicBezTo>
                  <a:pt x="5642869" y="1045349"/>
                  <a:pt x="5662410" y="1165094"/>
                  <a:pt x="5584371" y="1289957"/>
                </a:cubicBezTo>
                <a:cubicBezTo>
                  <a:pt x="5569948" y="1313034"/>
                  <a:pt x="5557157" y="1338943"/>
                  <a:pt x="5535386" y="1355271"/>
                </a:cubicBezTo>
                <a:cubicBezTo>
                  <a:pt x="5511937" y="1372857"/>
                  <a:pt x="5480356" y="1375645"/>
                  <a:pt x="5453743" y="1387928"/>
                </a:cubicBezTo>
                <a:cubicBezTo>
                  <a:pt x="5409541" y="1408329"/>
                  <a:pt x="5365978" y="1430162"/>
                  <a:pt x="5323114" y="1453242"/>
                </a:cubicBezTo>
                <a:cubicBezTo>
                  <a:pt x="5242596" y="1496598"/>
                  <a:pt x="5252987" y="1501958"/>
                  <a:pt x="5176157" y="1534885"/>
                </a:cubicBezTo>
                <a:cubicBezTo>
                  <a:pt x="5160337" y="1541665"/>
                  <a:pt x="5143287" y="1545170"/>
                  <a:pt x="5127171" y="1551214"/>
                </a:cubicBezTo>
                <a:cubicBezTo>
                  <a:pt x="5072607" y="1571676"/>
                  <a:pt x="5039588" y="1580658"/>
                  <a:pt x="4996543" y="1616528"/>
                </a:cubicBezTo>
                <a:cubicBezTo>
                  <a:pt x="4931076" y="1671083"/>
                  <a:pt x="4931368" y="1693845"/>
                  <a:pt x="4882243" y="1779814"/>
                </a:cubicBezTo>
                <a:cubicBezTo>
                  <a:pt x="4876800" y="1801585"/>
                  <a:pt x="4870782" y="1823221"/>
                  <a:pt x="4865914" y="1845128"/>
                </a:cubicBezTo>
                <a:cubicBezTo>
                  <a:pt x="4849072" y="1920915"/>
                  <a:pt x="4853174" y="1922375"/>
                  <a:pt x="4833257" y="1992085"/>
                </a:cubicBezTo>
                <a:cubicBezTo>
                  <a:pt x="4828529" y="2008635"/>
                  <a:pt x="4826933" y="2027065"/>
                  <a:pt x="4816929" y="2041071"/>
                </a:cubicBezTo>
                <a:cubicBezTo>
                  <a:pt x="4768160" y="2109347"/>
                  <a:pt x="4744719" y="2111860"/>
                  <a:pt x="4669971" y="2139042"/>
                </a:cubicBezTo>
                <a:cubicBezTo>
                  <a:pt x="4637620" y="2150806"/>
                  <a:pt x="4605261" y="2162830"/>
                  <a:pt x="4572000" y="2171700"/>
                </a:cubicBezTo>
                <a:cubicBezTo>
                  <a:pt x="4523514" y="2184630"/>
                  <a:pt x="4473939" y="2193074"/>
                  <a:pt x="4425043" y="2204357"/>
                </a:cubicBezTo>
                <a:cubicBezTo>
                  <a:pt x="4403176" y="2209403"/>
                  <a:pt x="4381500" y="2215242"/>
                  <a:pt x="4359729" y="2220685"/>
                </a:cubicBezTo>
                <a:cubicBezTo>
                  <a:pt x="4343400" y="2231571"/>
                  <a:pt x="4327782" y="2243605"/>
                  <a:pt x="4310743" y="2253342"/>
                </a:cubicBezTo>
                <a:cubicBezTo>
                  <a:pt x="4289609" y="2265419"/>
                  <a:pt x="4266707" y="2274179"/>
                  <a:pt x="4245429" y="2286000"/>
                </a:cubicBezTo>
                <a:cubicBezTo>
                  <a:pt x="4182323" y="2321059"/>
                  <a:pt x="4142629" y="2341422"/>
                  <a:pt x="4098471" y="2400300"/>
                </a:cubicBezTo>
                <a:cubicBezTo>
                  <a:pt x="4083866" y="2419773"/>
                  <a:pt x="4076700" y="2443843"/>
                  <a:pt x="4065814" y="2465614"/>
                </a:cubicBezTo>
                <a:cubicBezTo>
                  <a:pt x="4060371" y="2503714"/>
                  <a:pt x="4049486" y="2541427"/>
                  <a:pt x="4049486" y="2579914"/>
                </a:cubicBezTo>
                <a:cubicBezTo>
                  <a:pt x="4049486" y="2656308"/>
                  <a:pt x="4068994" y="2732186"/>
                  <a:pt x="4065814" y="2808514"/>
                </a:cubicBezTo>
                <a:cubicBezTo>
                  <a:pt x="4063503" y="2863972"/>
                  <a:pt x="4064501" y="2925990"/>
                  <a:pt x="4033157" y="2971800"/>
                </a:cubicBezTo>
                <a:cubicBezTo>
                  <a:pt x="3961252" y="3076892"/>
                  <a:pt x="3831239" y="3129909"/>
                  <a:pt x="3722914" y="3184071"/>
                </a:cubicBezTo>
                <a:lnTo>
                  <a:pt x="3657600" y="3216728"/>
                </a:lnTo>
                <a:cubicBezTo>
                  <a:pt x="3624943" y="3233057"/>
                  <a:pt x="3594267" y="3254168"/>
                  <a:pt x="3559629" y="3265714"/>
                </a:cubicBezTo>
                <a:lnTo>
                  <a:pt x="3461657" y="3298371"/>
                </a:lnTo>
                <a:cubicBezTo>
                  <a:pt x="3410982" y="3315263"/>
                  <a:pt x="3397797" y="3317093"/>
                  <a:pt x="3347357" y="3347357"/>
                </a:cubicBezTo>
                <a:cubicBezTo>
                  <a:pt x="3313701" y="3367550"/>
                  <a:pt x="3277139" y="3384918"/>
                  <a:pt x="3249386" y="3412671"/>
                </a:cubicBezTo>
                <a:cubicBezTo>
                  <a:pt x="3213273" y="3448784"/>
                  <a:pt x="3196881" y="3471581"/>
                  <a:pt x="3151414" y="3494314"/>
                </a:cubicBezTo>
                <a:cubicBezTo>
                  <a:pt x="3136019" y="3502011"/>
                  <a:pt x="3118757" y="3505199"/>
                  <a:pt x="3102429" y="3510642"/>
                </a:cubicBezTo>
                <a:cubicBezTo>
                  <a:pt x="3091543" y="3521528"/>
                  <a:pt x="3082087" y="3534063"/>
                  <a:pt x="3069771" y="3543300"/>
                </a:cubicBezTo>
                <a:cubicBezTo>
                  <a:pt x="3013231" y="3585705"/>
                  <a:pt x="2968650" y="3613642"/>
                  <a:pt x="2906486" y="3641271"/>
                </a:cubicBezTo>
                <a:cubicBezTo>
                  <a:pt x="2879702" y="3653175"/>
                  <a:pt x="2850575" y="3659893"/>
                  <a:pt x="2824843" y="3673928"/>
                </a:cubicBezTo>
                <a:cubicBezTo>
                  <a:pt x="2790386" y="3692722"/>
                  <a:pt x="2726871" y="3739242"/>
                  <a:pt x="2726871" y="3739242"/>
                </a:cubicBezTo>
                <a:cubicBezTo>
                  <a:pt x="2686947" y="3719280"/>
                  <a:pt x="2647189" y="3702776"/>
                  <a:pt x="2612571" y="3673928"/>
                </a:cubicBezTo>
                <a:cubicBezTo>
                  <a:pt x="2551808" y="3623291"/>
                  <a:pt x="2549244" y="3599789"/>
                  <a:pt x="2498271" y="3526971"/>
                </a:cubicBezTo>
                <a:cubicBezTo>
                  <a:pt x="2482665" y="3504676"/>
                  <a:pt x="2465614" y="3483428"/>
                  <a:pt x="2449286" y="3461657"/>
                </a:cubicBezTo>
                <a:cubicBezTo>
                  <a:pt x="2419608" y="3372625"/>
                  <a:pt x="2418694" y="3392147"/>
                  <a:pt x="2449286" y="3249385"/>
                </a:cubicBezTo>
                <a:cubicBezTo>
                  <a:pt x="2454386" y="3225584"/>
                  <a:pt x="2465914" y="3202390"/>
                  <a:pt x="2481943" y="3184071"/>
                </a:cubicBezTo>
                <a:cubicBezTo>
                  <a:pt x="2504893" y="3157843"/>
                  <a:pt x="2535705" y="3139668"/>
                  <a:pt x="2563586" y="3118757"/>
                </a:cubicBezTo>
                <a:cubicBezTo>
                  <a:pt x="2600028" y="3091426"/>
                  <a:pt x="2635699" y="3071522"/>
                  <a:pt x="2677886" y="3053442"/>
                </a:cubicBezTo>
                <a:cubicBezTo>
                  <a:pt x="2693706" y="3046662"/>
                  <a:pt x="2711143" y="3044104"/>
                  <a:pt x="2726871" y="3037114"/>
                </a:cubicBezTo>
                <a:cubicBezTo>
                  <a:pt x="2879972" y="2969069"/>
                  <a:pt x="2765690" y="2997987"/>
                  <a:pt x="2922814" y="2971800"/>
                </a:cubicBezTo>
                <a:cubicBezTo>
                  <a:pt x="3004457" y="2977243"/>
                  <a:pt x="3086946" y="2975201"/>
                  <a:pt x="3167743" y="2988128"/>
                </a:cubicBezTo>
                <a:cubicBezTo>
                  <a:pt x="3223855" y="2997106"/>
                  <a:pt x="3276122" y="3022472"/>
                  <a:pt x="3331029" y="3037114"/>
                </a:cubicBezTo>
                <a:cubicBezTo>
                  <a:pt x="3357845" y="3044265"/>
                  <a:pt x="3385457" y="3047999"/>
                  <a:pt x="3412671" y="3053442"/>
                </a:cubicBezTo>
                <a:cubicBezTo>
                  <a:pt x="3608788" y="3131891"/>
                  <a:pt x="3391800" y="3042472"/>
                  <a:pt x="3559629" y="3118757"/>
                </a:cubicBezTo>
                <a:cubicBezTo>
                  <a:pt x="3600854" y="3137495"/>
                  <a:pt x="3692904" y="3172596"/>
                  <a:pt x="3739243" y="3200400"/>
                </a:cubicBezTo>
                <a:cubicBezTo>
                  <a:pt x="3772899" y="3220594"/>
                  <a:pt x="3802904" y="3246653"/>
                  <a:pt x="3837214" y="3265714"/>
                </a:cubicBezTo>
                <a:cubicBezTo>
                  <a:pt x="4018808" y="3366599"/>
                  <a:pt x="4006685" y="3354861"/>
                  <a:pt x="4180114" y="3412671"/>
                </a:cubicBezTo>
                <a:cubicBezTo>
                  <a:pt x="4201886" y="3429000"/>
                  <a:pt x="4221088" y="3449486"/>
                  <a:pt x="4245429" y="3461657"/>
                </a:cubicBezTo>
                <a:cubicBezTo>
                  <a:pt x="4265501" y="3471693"/>
                  <a:pt x="4289248" y="3471537"/>
                  <a:pt x="4310743" y="3477985"/>
                </a:cubicBezTo>
                <a:cubicBezTo>
                  <a:pt x="4567033" y="3554871"/>
                  <a:pt x="4259092" y="3504657"/>
                  <a:pt x="4816929" y="3526971"/>
                </a:cubicBezTo>
                <a:cubicBezTo>
                  <a:pt x="4896061" y="3535764"/>
                  <a:pt x="4982932" y="3542716"/>
                  <a:pt x="5061857" y="3559628"/>
                </a:cubicBezTo>
                <a:cubicBezTo>
                  <a:pt x="5105744" y="3569032"/>
                  <a:pt x="5147877" y="3587328"/>
                  <a:pt x="5192486" y="3592285"/>
                </a:cubicBezTo>
                <a:cubicBezTo>
                  <a:pt x="5241472" y="3597728"/>
                  <a:pt x="5290588" y="3602100"/>
                  <a:pt x="5339443" y="3608614"/>
                </a:cubicBezTo>
                <a:cubicBezTo>
                  <a:pt x="5372260" y="3612990"/>
                  <a:pt x="5404639" y="3620260"/>
                  <a:pt x="5437414" y="3624942"/>
                </a:cubicBezTo>
                <a:cubicBezTo>
                  <a:pt x="5480855" y="3631148"/>
                  <a:pt x="5524500" y="3635828"/>
                  <a:pt x="5568043" y="3641271"/>
                </a:cubicBezTo>
                <a:cubicBezTo>
                  <a:pt x="5600700" y="3652157"/>
                  <a:pt x="5632472" y="3666187"/>
                  <a:pt x="5666014" y="3673928"/>
                </a:cubicBezTo>
                <a:cubicBezTo>
                  <a:pt x="5721228" y="3686670"/>
                  <a:pt x="5902958" y="3702521"/>
                  <a:pt x="5943600" y="3706585"/>
                </a:cubicBezTo>
                <a:cubicBezTo>
                  <a:pt x="5992586" y="3701142"/>
                  <a:pt x="6042227" y="3699923"/>
                  <a:pt x="6090557" y="3690257"/>
                </a:cubicBezTo>
                <a:cubicBezTo>
                  <a:pt x="6124312" y="3683506"/>
                  <a:pt x="6155872" y="3668486"/>
                  <a:pt x="6188529" y="3657600"/>
                </a:cubicBezTo>
                <a:cubicBezTo>
                  <a:pt x="6256129" y="3635066"/>
                  <a:pt x="6223196" y="3650816"/>
                  <a:pt x="6286500" y="3608614"/>
                </a:cubicBezTo>
                <a:cubicBezTo>
                  <a:pt x="6297386" y="3592285"/>
                  <a:pt x="6312266" y="3578003"/>
                  <a:pt x="6319157" y="3559628"/>
                </a:cubicBezTo>
                <a:cubicBezTo>
                  <a:pt x="6326005" y="3541366"/>
                  <a:pt x="6349979" y="3391025"/>
                  <a:pt x="6351814" y="3380014"/>
                </a:cubicBezTo>
                <a:cubicBezTo>
                  <a:pt x="6341782" y="3249591"/>
                  <a:pt x="6364423" y="3194818"/>
                  <a:pt x="6302829" y="3102428"/>
                </a:cubicBezTo>
                <a:cubicBezTo>
                  <a:pt x="6286325" y="3077672"/>
                  <a:pt x="6244699" y="3050550"/>
                  <a:pt x="6221186" y="3037114"/>
                </a:cubicBezTo>
                <a:cubicBezTo>
                  <a:pt x="6200052" y="3025037"/>
                  <a:pt x="6178663" y="3013004"/>
                  <a:pt x="6155871" y="3004457"/>
                </a:cubicBezTo>
                <a:cubicBezTo>
                  <a:pt x="6134858" y="2996577"/>
                  <a:pt x="6112563" y="2992529"/>
                  <a:pt x="6090557" y="2988128"/>
                </a:cubicBezTo>
                <a:cubicBezTo>
                  <a:pt x="5962371" y="2962491"/>
                  <a:pt x="5998097" y="2977253"/>
                  <a:pt x="5845629" y="2955471"/>
                </a:cubicBezTo>
                <a:cubicBezTo>
                  <a:pt x="5690765" y="2933347"/>
                  <a:pt x="5830200" y="2932181"/>
                  <a:pt x="5600700" y="2922814"/>
                </a:cubicBezTo>
                <a:cubicBezTo>
                  <a:pt x="5388536" y="2914154"/>
                  <a:pt x="5176157" y="2911928"/>
                  <a:pt x="4963886" y="2906485"/>
                </a:cubicBezTo>
                <a:cubicBezTo>
                  <a:pt x="4845807" y="2893366"/>
                  <a:pt x="4797824" y="2894675"/>
                  <a:pt x="4686300" y="2857500"/>
                </a:cubicBezTo>
                <a:cubicBezTo>
                  <a:pt x="4669971" y="2852057"/>
                  <a:pt x="4653134" y="2847951"/>
                  <a:pt x="4637314" y="2841171"/>
                </a:cubicBezTo>
                <a:cubicBezTo>
                  <a:pt x="4614941" y="2831583"/>
                  <a:pt x="4595092" y="2816211"/>
                  <a:pt x="4572000" y="2808514"/>
                </a:cubicBezTo>
                <a:cubicBezTo>
                  <a:pt x="4545671" y="2799738"/>
                  <a:pt x="4517449" y="2798206"/>
                  <a:pt x="4490357" y="2792185"/>
                </a:cubicBezTo>
                <a:cubicBezTo>
                  <a:pt x="4215419" y="2731088"/>
                  <a:pt x="4594302" y="2814089"/>
                  <a:pt x="4376057" y="2759528"/>
                </a:cubicBezTo>
                <a:cubicBezTo>
                  <a:pt x="4349132" y="2752797"/>
                  <a:pt x="4321720" y="2748165"/>
                  <a:pt x="4294414" y="2743200"/>
                </a:cubicBezTo>
                <a:cubicBezTo>
                  <a:pt x="4261841" y="2737278"/>
                  <a:pt x="4228562" y="2734901"/>
                  <a:pt x="4196443" y="2726871"/>
                </a:cubicBezTo>
                <a:cubicBezTo>
                  <a:pt x="4163047" y="2718522"/>
                  <a:pt x="4131373" y="2704337"/>
                  <a:pt x="4098471" y="2694214"/>
                </a:cubicBezTo>
                <a:cubicBezTo>
                  <a:pt x="4060599" y="2682561"/>
                  <a:pt x="4022612" y="2671167"/>
                  <a:pt x="3984171" y="2661557"/>
                </a:cubicBezTo>
                <a:cubicBezTo>
                  <a:pt x="3957247" y="2654826"/>
                  <a:pt x="3929860" y="2650051"/>
                  <a:pt x="3902529" y="2645228"/>
                </a:cubicBezTo>
                <a:cubicBezTo>
                  <a:pt x="3684676" y="2606783"/>
                  <a:pt x="3745999" y="2616512"/>
                  <a:pt x="3543300" y="2596242"/>
                </a:cubicBezTo>
                <a:cubicBezTo>
                  <a:pt x="3427779" y="2567363"/>
                  <a:pt x="3526806" y="2590274"/>
                  <a:pt x="3380014" y="2563585"/>
                </a:cubicBezTo>
                <a:cubicBezTo>
                  <a:pt x="3352708" y="2558620"/>
                  <a:pt x="3325747" y="2551820"/>
                  <a:pt x="3298371" y="2547257"/>
                </a:cubicBezTo>
                <a:cubicBezTo>
                  <a:pt x="3260408" y="2540930"/>
                  <a:pt x="3221937" y="2537813"/>
                  <a:pt x="3184071" y="2530928"/>
                </a:cubicBezTo>
                <a:cubicBezTo>
                  <a:pt x="3138959" y="2522726"/>
                  <a:pt x="3111745" y="2512263"/>
                  <a:pt x="3069771" y="2498271"/>
                </a:cubicBezTo>
                <a:cubicBezTo>
                  <a:pt x="3042557" y="2476500"/>
                  <a:pt x="3017127" y="2452289"/>
                  <a:pt x="2988129" y="2432957"/>
                </a:cubicBezTo>
                <a:cubicBezTo>
                  <a:pt x="2912709" y="2382677"/>
                  <a:pt x="2926014" y="2414777"/>
                  <a:pt x="2841171" y="2367642"/>
                </a:cubicBezTo>
                <a:cubicBezTo>
                  <a:pt x="2817382" y="2354426"/>
                  <a:pt x="2798935" y="2333080"/>
                  <a:pt x="2775857" y="2318657"/>
                </a:cubicBezTo>
                <a:cubicBezTo>
                  <a:pt x="2639949" y="2233715"/>
                  <a:pt x="2772667" y="2325226"/>
                  <a:pt x="2661557" y="2269671"/>
                </a:cubicBezTo>
                <a:cubicBezTo>
                  <a:pt x="2644004" y="2260895"/>
                  <a:pt x="2629799" y="2246411"/>
                  <a:pt x="2612571" y="2237014"/>
                </a:cubicBezTo>
                <a:cubicBezTo>
                  <a:pt x="2497839" y="2174433"/>
                  <a:pt x="2517064" y="2183407"/>
                  <a:pt x="2432957" y="2155371"/>
                </a:cubicBezTo>
                <a:cubicBezTo>
                  <a:pt x="2422071" y="2133600"/>
                  <a:pt x="2402167" y="2114326"/>
                  <a:pt x="2400300" y="2090057"/>
                </a:cubicBezTo>
                <a:cubicBezTo>
                  <a:pt x="2397984" y="2059950"/>
                  <a:pt x="2414294" y="1927555"/>
                  <a:pt x="2432957" y="1877785"/>
                </a:cubicBezTo>
                <a:cubicBezTo>
                  <a:pt x="2441504" y="1854994"/>
                  <a:pt x="2448402" y="1829683"/>
                  <a:pt x="2465614" y="1812471"/>
                </a:cubicBezTo>
                <a:cubicBezTo>
                  <a:pt x="2482826" y="1795259"/>
                  <a:pt x="2509157" y="1790700"/>
                  <a:pt x="2530929" y="1779814"/>
                </a:cubicBezTo>
                <a:cubicBezTo>
                  <a:pt x="2624628" y="1789677"/>
                  <a:pt x="2825541" y="1788327"/>
                  <a:pt x="2939143" y="1845128"/>
                </a:cubicBezTo>
                <a:cubicBezTo>
                  <a:pt x="2974248" y="1862681"/>
                  <a:pt x="3009361" y="1882688"/>
                  <a:pt x="3037114" y="1910442"/>
                </a:cubicBezTo>
                <a:cubicBezTo>
                  <a:pt x="3048000" y="1921328"/>
                  <a:pt x="3056570" y="1935179"/>
                  <a:pt x="3069771" y="1943100"/>
                </a:cubicBezTo>
                <a:cubicBezTo>
                  <a:pt x="3084530" y="1951955"/>
                  <a:pt x="3102937" y="1952648"/>
                  <a:pt x="3118757" y="1959428"/>
                </a:cubicBezTo>
                <a:cubicBezTo>
                  <a:pt x="3141130" y="1969016"/>
                  <a:pt x="3163430" y="1979184"/>
                  <a:pt x="3184071" y="1992085"/>
                </a:cubicBezTo>
                <a:cubicBezTo>
                  <a:pt x="3271411" y="2046673"/>
                  <a:pt x="3222762" y="2036953"/>
                  <a:pt x="3314700" y="2073728"/>
                </a:cubicBezTo>
                <a:cubicBezTo>
                  <a:pt x="3346198" y="2086327"/>
                  <a:pt x="3499359" y="2134440"/>
                  <a:pt x="3526971" y="2139042"/>
                </a:cubicBezTo>
                <a:cubicBezTo>
                  <a:pt x="3586272" y="2148925"/>
                  <a:pt x="3646714" y="2149928"/>
                  <a:pt x="3706586" y="2155371"/>
                </a:cubicBezTo>
                <a:cubicBezTo>
                  <a:pt x="3893780" y="2192811"/>
                  <a:pt x="3661835" y="2155371"/>
                  <a:pt x="3918857" y="2155371"/>
                </a:cubicBezTo>
                <a:cubicBezTo>
                  <a:pt x="4033287" y="2155371"/>
                  <a:pt x="4147457" y="2166257"/>
                  <a:pt x="4261757" y="2171700"/>
                </a:cubicBezTo>
                <a:cubicBezTo>
                  <a:pt x="4294414" y="2177143"/>
                  <a:pt x="4328017" y="2178515"/>
                  <a:pt x="4359729" y="2188028"/>
                </a:cubicBezTo>
                <a:cubicBezTo>
                  <a:pt x="4383044" y="2195022"/>
                  <a:pt x="4402800" y="2210799"/>
                  <a:pt x="4425043" y="2220685"/>
                </a:cubicBezTo>
                <a:cubicBezTo>
                  <a:pt x="4451827" y="2232589"/>
                  <a:pt x="4479902" y="2241438"/>
                  <a:pt x="4506686" y="2253342"/>
                </a:cubicBezTo>
                <a:cubicBezTo>
                  <a:pt x="4528929" y="2263228"/>
                  <a:pt x="4549400" y="2276960"/>
                  <a:pt x="4572000" y="2286000"/>
                </a:cubicBezTo>
                <a:cubicBezTo>
                  <a:pt x="4667580" y="2324233"/>
                  <a:pt x="4659371" y="2314487"/>
                  <a:pt x="4751614" y="2334985"/>
                </a:cubicBezTo>
                <a:cubicBezTo>
                  <a:pt x="4959164" y="2381107"/>
                  <a:pt x="4652322" y="2318393"/>
                  <a:pt x="4898571" y="2367642"/>
                </a:cubicBezTo>
                <a:cubicBezTo>
                  <a:pt x="5007428" y="2362199"/>
                  <a:pt x="5116559" y="2360756"/>
                  <a:pt x="5225143" y="2351314"/>
                </a:cubicBezTo>
                <a:cubicBezTo>
                  <a:pt x="5242290" y="2349823"/>
                  <a:pt x="5257524" y="2339514"/>
                  <a:pt x="5274129" y="2334985"/>
                </a:cubicBezTo>
                <a:cubicBezTo>
                  <a:pt x="5317430" y="2323175"/>
                  <a:pt x="5404757" y="2302328"/>
                  <a:pt x="5404757" y="2302328"/>
                </a:cubicBezTo>
                <a:cubicBezTo>
                  <a:pt x="5421086" y="2291442"/>
                  <a:pt x="5435522" y="2276959"/>
                  <a:pt x="5453743" y="2269671"/>
                </a:cubicBezTo>
                <a:cubicBezTo>
                  <a:pt x="5506538" y="2248553"/>
                  <a:pt x="5590957" y="2231363"/>
                  <a:pt x="5649686" y="2220685"/>
                </a:cubicBezTo>
                <a:cubicBezTo>
                  <a:pt x="5682259" y="2214763"/>
                  <a:pt x="5715192" y="2210850"/>
                  <a:pt x="5747657" y="2204357"/>
                </a:cubicBezTo>
                <a:cubicBezTo>
                  <a:pt x="5769663" y="2199956"/>
                  <a:pt x="5791393" y="2194193"/>
                  <a:pt x="5812971" y="2188028"/>
                </a:cubicBezTo>
                <a:cubicBezTo>
                  <a:pt x="5829521" y="2183300"/>
                  <a:pt x="5844918" y="2174134"/>
                  <a:pt x="5861957" y="2171700"/>
                </a:cubicBezTo>
                <a:cubicBezTo>
                  <a:pt x="5959541" y="2157759"/>
                  <a:pt x="6155871" y="2139042"/>
                  <a:pt x="6155871" y="2139042"/>
                </a:cubicBezTo>
                <a:cubicBezTo>
                  <a:pt x="6345003" y="2091759"/>
                  <a:pt x="6223919" y="2117269"/>
                  <a:pt x="6400800" y="2090057"/>
                </a:cubicBezTo>
                <a:cubicBezTo>
                  <a:pt x="6470284" y="2079367"/>
                  <a:pt x="6500967" y="2075434"/>
                  <a:pt x="6564086" y="2057400"/>
                </a:cubicBezTo>
                <a:cubicBezTo>
                  <a:pt x="6580635" y="2052672"/>
                  <a:pt x="6597676" y="2048768"/>
                  <a:pt x="6613071" y="2041071"/>
                </a:cubicBezTo>
                <a:cubicBezTo>
                  <a:pt x="6662809" y="2016202"/>
                  <a:pt x="6687194" y="1983277"/>
                  <a:pt x="6727371" y="1943100"/>
                </a:cubicBezTo>
                <a:cubicBezTo>
                  <a:pt x="6738257" y="1899557"/>
                  <a:pt x="6763756" y="1857199"/>
                  <a:pt x="6760029" y="1812471"/>
                </a:cubicBezTo>
                <a:cubicBezTo>
                  <a:pt x="6754493" y="1746035"/>
                  <a:pt x="6762126" y="1606401"/>
                  <a:pt x="6711043" y="1534885"/>
                </a:cubicBezTo>
                <a:cubicBezTo>
                  <a:pt x="6682498" y="1494922"/>
                  <a:pt x="6619736" y="1494638"/>
                  <a:pt x="6580414" y="1485900"/>
                </a:cubicBezTo>
                <a:cubicBezTo>
                  <a:pt x="6467244" y="1460751"/>
                  <a:pt x="6506865" y="1457480"/>
                  <a:pt x="6335486" y="1436914"/>
                </a:cubicBezTo>
                <a:cubicBezTo>
                  <a:pt x="6259636" y="1427812"/>
                  <a:pt x="6183086" y="1426028"/>
                  <a:pt x="6106886" y="1420585"/>
                </a:cubicBezTo>
                <a:cubicBezTo>
                  <a:pt x="5835588" y="1375369"/>
                  <a:pt x="5976990" y="1383210"/>
                  <a:pt x="5682343" y="1404257"/>
                </a:cubicBezTo>
                <a:cubicBezTo>
                  <a:pt x="5649686" y="1409700"/>
                  <a:pt x="5617479" y="1420585"/>
                  <a:pt x="5584371" y="1420585"/>
                </a:cubicBezTo>
                <a:cubicBezTo>
                  <a:pt x="5458127" y="1420585"/>
                  <a:pt x="5496611" y="1397201"/>
                  <a:pt x="5388429" y="1387928"/>
                </a:cubicBezTo>
                <a:cubicBezTo>
                  <a:pt x="5225378" y="1373952"/>
                  <a:pt x="5061857" y="1366157"/>
                  <a:pt x="4898571" y="1355271"/>
                </a:cubicBezTo>
                <a:lnTo>
                  <a:pt x="4751614" y="1322614"/>
                </a:lnTo>
                <a:cubicBezTo>
                  <a:pt x="4729747" y="1317568"/>
                  <a:pt x="4707136" y="1314620"/>
                  <a:pt x="4686300" y="1306285"/>
                </a:cubicBezTo>
                <a:cubicBezTo>
                  <a:pt x="4639809" y="1287688"/>
                  <a:pt x="4550215" y="1237333"/>
                  <a:pt x="4506686" y="1208314"/>
                </a:cubicBezTo>
                <a:cubicBezTo>
                  <a:pt x="4484042" y="1193218"/>
                  <a:pt x="4461852" y="1177249"/>
                  <a:pt x="4441371" y="1159328"/>
                </a:cubicBezTo>
                <a:cubicBezTo>
                  <a:pt x="4418200" y="1139053"/>
                  <a:pt x="4400957" y="1112123"/>
                  <a:pt x="4376057" y="1094014"/>
                </a:cubicBezTo>
                <a:cubicBezTo>
                  <a:pt x="4340568" y="1068204"/>
                  <a:pt x="4299129" y="1051698"/>
                  <a:pt x="4261757" y="1028700"/>
                </a:cubicBezTo>
                <a:cubicBezTo>
                  <a:pt x="4228330" y="1008130"/>
                  <a:pt x="4197442" y="983578"/>
                  <a:pt x="4163786" y="963385"/>
                </a:cubicBezTo>
                <a:cubicBezTo>
                  <a:pt x="4088530" y="918231"/>
                  <a:pt x="3997244" y="894815"/>
                  <a:pt x="3935186" y="832757"/>
                </a:cubicBezTo>
                <a:cubicBezTo>
                  <a:pt x="3874029" y="771600"/>
                  <a:pt x="3908107" y="791074"/>
                  <a:pt x="3837214" y="767442"/>
                </a:cubicBezTo>
                <a:cubicBezTo>
                  <a:pt x="3829778" y="761865"/>
                  <a:pt x="3741485" y="693759"/>
                  <a:pt x="3722914" y="685800"/>
                </a:cubicBezTo>
                <a:cubicBezTo>
                  <a:pt x="3702287" y="676960"/>
                  <a:pt x="3679371" y="674914"/>
                  <a:pt x="3657600" y="669471"/>
                </a:cubicBezTo>
                <a:cubicBezTo>
                  <a:pt x="3605814" y="634947"/>
                  <a:pt x="3565179" y="612483"/>
                  <a:pt x="3526971" y="555171"/>
                </a:cubicBezTo>
                <a:cubicBezTo>
                  <a:pt x="3520384" y="545291"/>
                  <a:pt x="3494673" y="410010"/>
                  <a:pt x="3494314" y="408214"/>
                </a:cubicBezTo>
                <a:cubicBezTo>
                  <a:pt x="3499757" y="364671"/>
                  <a:pt x="3499097" y="319921"/>
                  <a:pt x="3510643" y="277585"/>
                </a:cubicBezTo>
                <a:cubicBezTo>
                  <a:pt x="3515807" y="258652"/>
                  <a:pt x="3531041" y="243924"/>
                  <a:pt x="3543300" y="228600"/>
                </a:cubicBezTo>
                <a:cubicBezTo>
                  <a:pt x="3575621" y="188199"/>
                  <a:pt x="3609712" y="173561"/>
                  <a:pt x="3657600" y="146957"/>
                </a:cubicBezTo>
                <a:cubicBezTo>
                  <a:pt x="3678878" y="135136"/>
                  <a:pt x="3700541" y="123888"/>
                  <a:pt x="3722914" y="114300"/>
                </a:cubicBezTo>
                <a:cubicBezTo>
                  <a:pt x="3763971" y="96704"/>
                  <a:pt x="3886911" y="68438"/>
                  <a:pt x="3902529" y="65314"/>
                </a:cubicBezTo>
                <a:cubicBezTo>
                  <a:pt x="3929743" y="59871"/>
                  <a:pt x="3956796" y="53548"/>
                  <a:pt x="3984171" y="48985"/>
                </a:cubicBezTo>
                <a:cubicBezTo>
                  <a:pt x="4022134" y="42658"/>
                  <a:pt x="4060605" y="39542"/>
                  <a:pt x="4098471" y="32657"/>
                </a:cubicBezTo>
                <a:cubicBezTo>
                  <a:pt x="4120551" y="28643"/>
                  <a:pt x="4141482" y="18806"/>
                  <a:pt x="4163786" y="16328"/>
                </a:cubicBezTo>
                <a:cubicBezTo>
                  <a:pt x="4239713" y="7892"/>
                  <a:pt x="4316186" y="5443"/>
                  <a:pt x="4392386" y="0"/>
                </a:cubicBezTo>
                <a:cubicBezTo>
                  <a:pt x="4512129" y="10886"/>
                  <a:pt x="4632586" y="15653"/>
                  <a:pt x="4751614" y="32657"/>
                </a:cubicBezTo>
                <a:cubicBezTo>
                  <a:pt x="4785692" y="37525"/>
                  <a:pt x="4816684" y="55191"/>
                  <a:pt x="4849586" y="65314"/>
                </a:cubicBezTo>
                <a:cubicBezTo>
                  <a:pt x="5152105" y="158396"/>
                  <a:pt x="4808715" y="44514"/>
                  <a:pt x="5045529" y="130628"/>
                </a:cubicBezTo>
                <a:cubicBezTo>
                  <a:pt x="5077880" y="142392"/>
                  <a:pt x="5110289" y="154228"/>
                  <a:pt x="5143500" y="163285"/>
                </a:cubicBezTo>
                <a:cubicBezTo>
                  <a:pt x="5170275" y="170587"/>
                  <a:pt x="5198100" y="173373"/>
                  <a:pt x="5225143" y="179614"/>
                </a:cubicBezTo>
                <a:cubicBezTo>
                  <a:pt x="5268876" y="189706"/>
                  <a:pt x="5312228" y="201385"/>
                  <a:pt x="5355771" y="212271"/>
                </a:cubicBezTo>
                <a:cubicBezTo>
                  <a:pt x="5372100" y="223157"/>
                  <a:pt x="5387204" y="236152"/>
                  <a:pt x="5404757" y="244928"/>
                </a:cubicBezTo>
                <a:cubicBezTo>
                  <a:pt x="5428186" y="256642"/>
                  <a:pt x="5498125" y="272352"/>
                  <a:pt x="5519057" y="277585"/>
                </a:cubicBezTo>
                <a:cubicBezTo>
                  <a:pt x="5634181" y="335147"/>
                  <a:pt x="5534379" y="289095"/>
                  <a:pt x="5682343" y="342900"/>
                </a:cubicBezTo>
                <a:cubicBezTo>
                  <a:pt x="5709889" y="352917"/>
                  <a:pt x="5735426" y="368966"/>
                  <a:pt x="5763986" y="375557"/>
                </a:cubicBezTo>
                <a:cubicBezTo>
                  <a:pt x="5806744" y="385424"/>
                  <a:pt x="5851071" y="386442"/>
                  <a:pt x="5894614" y="391885"/>
                </a:cubicBezTo>
                <a:cubicBezTo>
                  <a:pt x="5910943" y="397328"/>
                  <a:pt x="5927050" y="403486"/>
                  <a:pt x="5943600" y="408214"/>
                </a:cubicBezTo>
                <a:cubicBezTo>
                  <a:pt x="6114787" y="457124"/>
                  <a:pt x="6108639" y="420387"/>
                  <a:pt x="6400800" y="408214"/>
                </a:cubicBezTo>
                <a:cubicBezTo>
                  <a:pt x="6493329" y="413657"/>
                  <a:pt x="6586115" y="415754"/>
                  <a:pt x="6678386" y="424542"/>
                </a:cubicBezTo>
                <a:cubicBezTo>
                  <a:pt x="6700726" y="426670"/>
                  <a:pt x="6722122" y="434706"/>
                  <a:pt x="6743700" y="440871"/>
                </a:cubicBezTo>
                <a:cubicBezTo>
                  <a:pt x="6776673" y="450292"/>
                  <a:pt x="6851327" y="478356"/>
                  <a:pt x="6874329" y="489857"/>
                </a:cubicBezTo>
                <a:cubicBezTo>
                  <a:pt x="6914199" y="509792"/>
                  <a:pt x="6951657" y="549317"/>
                  <a:pt x="6988629" y="571500"/>
                </a:cubicBezTo>
                <a:cubicBezTo>
                  <a:pt x="7019937" y="590285"/>
                  <a:pt x="7053235" y="605656"/>
                  <a:pt x="7086600" y="620485"/>
                </a:cubicBezTo>
                <a:cubicBezTo>
                  <a:pt x="7102328" y="627475"/>
                  <a:pt x="7120540" y="628455"/>
                  <a:pt x="7135586" y="636814"/>
                </a:cubicBezTo>
                <a:cubicBezTo>
                  <a:pt x="7169896" y="655875"/>
                  <a:pt x="7200900" y="680357"/>
                  <a:pt x="7233557" y="702128"/>
                </a:cubicBezTo>
                <a:cubicBezTo>
                  <a:pt x="7249886" y="713014"/>
                  <a:pt x="7266843" y="723010"/>
                  <a:pt x="7282543" y="734785"/>
                </a:cubicBezTo>
                <a:cubicBezTo>
                  <a:pt x="7333918" y="773317"/>
                  <a:pt x="7353400" y="794014"/>
                  <a:pt x="7413171" y="816428"/>
                </a:cubicBezTo>
                <a:cubicBezTo>
                  <a:pt x="7434184" y="824308"/>
                  <a:pt x="7456908" y="826592"/>
                  <a:pt x="7478486" y="832757"/>
                </a:cubicBezTo>
                <a:cubicBezTo>
                  <a:pt x="7495035" y="837485"/>
                  <a:pt x="7510866" y="844556"/>
                  <a:pt x="7527471" y="849085"/>
                </a:cubicBezTo>
                <a:cubicBezTo>
                  <a:pt x="7730032" y="904328"/>
                  <a:pt x="7594339" y="860488"/>
                  <a:pt x="7707086" y="898071"/>
                </a:cubicBezTo>
                <a:cubicBezTo>
                  <a:pt x="7864282" y="871871"/>
                  <a:pt x="7749554" y="900863"/>
                  <a:pt x="7870371" y="849085"/>
                </a:cubicBezTo>
                <a:cubicBezTo>
                  <a:pt x="7924253" y="825993"/>
                  <a:pt x="7979775" y="806863"/>
                  <a:pt x="8033657" y="783771"/>
                </a:cubicBezTo>
                <a:cubicBezTo>
                  <a:pt x="8056030" y="774183"/>
                  <a:pt x="8080132" y="766528"/>
                  <a:pt x="8098971" y="751114"/>
                </a:cubicBezTo>
                <a:cubicBezTo>
                  <a:pt x="8140673" y="716994"/>
                  <a:pt x="8180942" y="679919"/>
                  <a:pt x="8213271" y="636814"/>
                </a:cubicBezTo>
                <a:cubicBezTo>
                  <a:pt x="8229600" y="615043"/>
                  <a:pt x="8246766" y="593875"/>
                  <a:pt x="8262257" y="571500"/>
                </a:cubicBezTo>
                <a:cubicBezTo>
                  <a:pt x="8295769" y="523094"/>
                  <a:pt x="8360229" y="424542"/>
                  <a:pt x="8360229" y="424542"/>
                </a:cubicBezTo>
                <a:cubicBezTo>
                  <a:pt x="8382415" y="335797"/>
                  <a:pt x="8401956" y="288104"/>
                  <a:pt x="8360229" y="179614"/>
                </a:cubicBezTo>
                <a:cubicBezTo>
                  <a:pt x="8351491" y="156895"/>
                  <a:pt x="8316686" y="157843"/>
                  <a:pt x="8294914" y="146957"/>
                </a:cubicBezTo>
                <a:cubicBezTo>
                  <a:pt x="8229600" y="157843"/>
                  <a:pt x="8161788" y="158675"/>
                  <a:pt x="8098971" y="179614"/>
                </a:cubicBezTo>
                <a:cubicBezTo>
                  <a:pt x="8047203" y="196870"/>
                  <a:pt x="8042870" y="252455"/>
                  <a:pt x="8033657" y="293914"/>
                </a:cubicBezTo>
                <a:cubicBezTo>
                  <a:pt x="8027636" y="321006"/>
                  <a:pt x="8022772" y="348343"/>
                  <a:pt x="8017329" y="375557"/>
                </a:cubicBezTo>
                <a:cubicBezTo>
                  <a:pt x="8028215" y="419100"/>
                  <a:pt x="8035793" y="463605"/>
                  <a:pt x="8049986" y="506185"/>
                </a:cubicBezTo>
                <a:cubicBezTo>
                  <a:pt x="8058859" y="532805"/>
                  <a:pt x="8095391" y="596594"/>
                  <a:pt x="8115300" y="620485"/>
                </a:cubicBezTo>
                <a:cubicBezTo>
                  <a:pt x="8173480" y="690301"/>
                  <a:pt x="8149051" y="650752"/>
                  <a:pt x="8213271" y="702128"/>
                </a:cubicBezTo>
                <a:cubicBezTo>
                  <a:pt x="8225292" y="711745"/>
                  <a:pt x="8233120" y="726245"/>
                  <a:pt x="8245929" y="734785"/>
                </a:cubicBezTo>
                <a:cubicBezTo>
                  <a:pt x="8282441" y="759126"/>
                  <a:pt x="8323717" y="775759"/>
                  <a:pt x="8360229" y="800100"/>
                </a:cubicBezTo>
                <a:cubicBezTo>
                  <a:pt x="8405516" y="830291"/>
                  <a:pt x="8445570" y="867880"/>
                  <a:pt x="8490857" y="898071"/>
                </a:cubicBezTo>
                <a:cubicBezTo>
                  <a:pt x="8542166" y="932276"/>
                  <a:pt x="8562515" y="941217"/>
                  <a:pt x="8605157" y="996042"/>
                </a:cubicBezTo>
                <a:cubicBezTo>
                  <a:pt x="8624642" y="1021094"/>
                  <a:pt x="8637814" y="1050471"/>
                  <a:pt x="8654143" y="1077685"/>
                </a:cubicBezTo>
                <a:cubicBezTo>
                  <a:pt x="8659586" y="1099457"/>
                  <a:pt x="8667505" y="1120755"/>
                  <a:pt x="8670471" y="1143000"/>
                </a:cubicBezTo>
                <a:cubicBezTo>
                  <a:pt x="8695347" y="1329572"/>
                  <a:pt x="8690091" y="1394189"/>
                  <a:pt x="8670471" y="1600200"/>
                </a:cubicBezTo>
                <a:cubicBezTo>
                  <a:pt x="8665541" y="1651967"/>
                  <a:pt x="8645782" y="1696007"/>
                  <a:pt x="8605157" y="1730828"/>
                </a:cubicBezTo>
                <a:cubicBezTo>
                  <a:pt x="8586676" y="1746669"/>
                  <a:pt x="8562216" y="1753897"/>
                  <a:pt x="8539843" y="1763485"/>
                </a:cubicBezTo>
                <a:cubicBezTo>
                  <a:pt x="8507044" y="1777542"/>
                  <a:pt x="8458692" y="1787855"/>
                  <a:pt x="8425543" y="1796142"/>
                </a:cubicBezTo>
                <a:cubicBezTo>
                  <a:pt x="8157433" y="1782737"/>
                  <a:pt x="7941932" y="1814256"/>
                  <a:pt x="7707086" y="1747157"/>
                </a:cubicBezTo>
                <a:cubicBezTo>
                  <a:pt x="7676895" y="1738531"/>
                  <a:pt x="7594722" y="1708318"/>
                  <a:pt x="7576457" y="1698171"/>
                </a:cubicBezTo>
                <a:cubicBezTo>
                  <a:pt x="7552667" y="1684955"/>
                  <a:pt x="7531371" y="1667390"/>
                  <a:pt x="7511143" y="1649185"/>
                </a:cubicBezTo>
                <a:cubicBezTo>
                  <a:pt x="7476815" y="1618289"/>
                  <a:pt x="7413171" y="1551214"/>
                  <a:pt x="7413171" y="1551214"/>
                </a:cubicBezTo>
                <a:cubicBezTo>
                  <a:pt x="7407728" y="1524000"/>
                  <a:pt x="7404145" y="1496346"/>
                  <a:pt x="7396843" y="1469571"/>
                </a:cubicBezTo>
                <a:cubicBezTo>
                  <a:pt x="7387786" y="1436360"/>
                  <a:pt x="7364186" y="1371600"/>
                  <a:pt x="7364186" y="1371600"/>
                </a:cubicBezTo>
                <a:cubicBezTo>
                  <a:pt x="7375072" y="1322614"/>
                  <a:pt x="7376078" y="1270325"/>
                  <a:pt x="7396843" y="1224642"/>
                </a:cubicBezTo>
                <a:cubicBezTo>
                  <a:pt x="7404964" y="1206776"/>
                  <a:pt x="7428276" y="1200761"/>
                  <a:pt x="7445829" y="1191985"/>
                </a:cubicBezTo>
                <a:cubicBezTo>
                  <a:pt x="7484884" y="1172457"/>
                  <a:pt x="7534057" y="1157133"/>
                  <a:pt x="7576457" y="1143000"/>
                </a:cubicBezTo>
                <a:cubicBezTo>
                  <a:pt x="7609114" y="1153886"/>
                  <a:pt x="7645387" y="1157176"/>
                  <a:pt x="7674429" y="1175657"/>
                </a:cubicBezTo>
                <a:cubicBezTo>
                  <a:pt x="7758701" y="1229285"/>
                  <a:pt x="7748081" y="1251481"/>
                  <a:pt x="7788729" y="1322614"/>
                </a:cubicBezTo>
                <a:cubicBezTo>
                  <a:pt x="7881037" y="1484151"/>
                  <a:pt x="7755369" y="1239566"/>
                  <a:pt x="7854043" y="1436914"/>
                </a:cubicBezTo>
                <a:cubicBezTo>
                  <a:pt x="7859486" y="1469571"/>
                  <a:pt x="7870371" y="1501778"/>
                  <a:pt x="7870371" y="1534885"/>
                </a:cubicBezTo>
                <a:cubicBezTo>
                  <a:pt x="7870371" y="1600426"/>
                  <a:pt x="7872048" y="1667809"/>
                  <a:pt x="7854043" y="1730828"/>
                </a:cubicBezTo>
                <a:cubicBezTo>
                  <a:pt x="7848652" y="1749697"/>
                  <a:pt x="7822096" y="1753749"/>
                  <a:pt x="7805057" y="1763485"/>
                </a:cubicBezTo>
                <a:cubicBezTo>
                  <a:pt x="7783923" y="1775562"/>
                  <a:pt x="7763058" y="1789148"/>
                  <a:pt x="7739743" y="1796142"/>
                </a:cubicBezTo>
                <a:cubicBezTo>
                  <a:pt x="7672167" y="1816415"/>
                  <a:pt x="7459584" y="1826486"/>
                  <a:pt x="7429500" y="1828800"/>
                </a:cubicBezTo>
                <a:cubicBezTo>
                  <a:pt x="7369629" y="1817914"/>
                  <a:pt x="7309388" y="1808893"/>
                  <a:pt x="7249886" y="1796142"/>
                </a:cubicBezTo>
                <a:cubicBezTo>
                  <a:pt x="7233056" y="1792536"/>
                  <a:pt x="7214906" y="1789818"/>
                  <a:pt x="7200900" y="1779814"/>
                </a:cubicBezTo>
                <a:cubicBezTo>
                  <a:pt x="7175846" y="1761918"/>
                  <a:pt x="7160217" y="1732974"/>
                  <a:pt x="7135586" y="1714500"/>
                </a:cubicBezTo>
                <a:cubicBezTo>
                  <a:pt x="7116113" y="1699895"/>
                  <a:pt x="7089744" y="1696447"/>
                  <a:pt x="7070271" y="1681842"/>
                </a:cubicBezTo>
                <a:cubicBezTo>
                  <a:pt x="7045640" y="1663368"/>
                  <a:pt x="7028128" y="1636803"/>
                  <a:pt x="7004957" y="1616528"/>
                </a:cubicBezTo>
                <a:cubicBezTo>
                  <a:pt x="6984476" y="1598607"/>
                  <a:pt x="6958886" y="1586785"/>
                  <a:pt x="6939643" y="1567542"/>
                </a:cubicBezTo>
                <a:cubicBezTo>
                  <a:pt x="6925767" y="1553666"/>
                  <a:pt x="6918392" y="1534526"/>
                  <a:pt x="6906986" y="1518557"/>
                </a:cubicBezTo>
                <a:cubicBezTo>
                  <a:pt x="6891168" y="1496412"/>
                  <a:pt x="6874329" y="1475014"/>
                  <a:pt x="6858000" y="1453242"/>
                </a:cubicBezTo>
                <a:cubicBezTo>
                  <a:pt x="6831502" y="1373752"/>
                  <a:pt x="6854469" y="1425439"/>
                  <a:pt x="6792686" y="1338942"/>
                </a:cubicBezTo>
                <a:cubicBezTo>
                  <a:pt x="6781280" y="1322973"/>
                  <a:pt x="6772952" y="1304726"/>
                  <a:pt x="6760029" y="1289957"/>
                </a:cubicBezTo>
                <a:cubicBezTo>
                  <a:pt x="6704095" y="1226033"/>
                  <a:pt x="6677389" y="1205269"/>
                  <a:pt x="6613071" y="1159328"/>
                </a:cubicBezTo>
                <a:cubicBezTo>
                  <a:pt x="6597102" y="1147922"/>
                  <a:pt x="6581638" y="1135447"/>
                  <a:pt x="6564086" y="1126671"/>
                </a:cubicBezTo>
                <a:cubicBezTo>
                  <a:pt x="6537870" y="1113563"/>
                  <a:pt x="6509657" y="1104900"/>
                  <a:pt x="6482443" y="1094014"/>
                </a:cubicBezTo>
                <a:cubicBezTo>
                  <a:pt x="6395357" y="1099457"/>
                  <a:pt x="6307962" y="1101208"/>
                  <a:pt x="6221186" y="1110342"/>
                </a:cubicBezTo>
                <a:cubicBezTo>
                  <a:pt x="6204069" y="1112144"/>
                  <a:pt x="6188750" y="1121942"/>
                  <a:pt x="6172200" y="1126671"/>
                </a:cubicBezTo>
                <a:cubicBezTo>
                  <a:pt x="6150622" y="1132836"/>
                  <a:pt x="6128657" y="1137557"/>
                  <a:pt x="6106886" y="1143000"/>
                </a:cubicBezTo>
                <a:cubicBezTo>
                  <a:pt x="6090557" y="1164771"/>
                  <a:pt x="6061276" y="1181310"/>
                  <a:pt x="6057900" y="1208314"/>
                </a:cubicBezTo>
                <a:cubicBezTo>
                  <a:pt x="6049771" y="1273349"/>
                  <a:pt x="6060011" y="1340277"/>
                  <a:pt x="6074229" y="1404257"/>
                </a:cubicBezTo>
                <a:cubicBezTo>
                  <a:pt x="6084447" y="1450240"/>
                  <a:pt x="6139273" y="1529911"/>
                  <a:pt x="6172200" y="1567542"/>
                </a:cubicBezTo>
                <a:cubicBezTo>
                  <a:pt x="6192475" y="1590714"/>
                  <a:pt x="6218280" y="1608814"/>
                  <a:pt x="6237514" y="1632857"/>
                </a:cubicBezTo>
                <a:cubicBezTo>
                  <a:pt x="6262033" y="1663505"/>
                  <a:pt x="6278732" y="1699847"/>
                  <a:pt x="6302829" y="1730828"/>
                </a:cubicBezTo>
                <a:cubicBezTo>
                  <a:pt x="6317006" y="1749056"/>
                  <a:pt x="6338392" y="1761023"/>
                  <a:pt x="6351814" y="1779814"/>
                </a:cubicBezTo>
                <a:cubicBezTo>
                  <a:pt x="6372615" y="1808936"/>
                  <a:pt x="6405492" y="1897678"/>
                  <a:pt x="6417129" y="1926771"/>
                </a:cubicBezTo>
                <a:cubicBezTo>
                  <a:pt x="6411686" y="1986642"/>
                  <a:pt x="6422707" y="2050400"/>
                  <a:pt x="6400800" y="2106385"/>
                </a:cubicBezTo>
                <a:cubicBezTo>
                  <a:pt x="6372195" y="2179486"/>
                  <a:pt x="6310557" y="2235016"/>
                  <a:pt x="6270171" y="2302328"/>
                </a:cubicBezTo>
                <a:cubicBezTo>
                  <a:pt x="6187350" y="2440365"/>
                  <a:pt x="6257236" y="2330234"/>
                  <a:pt x="6172200" y="2449285"/>
                </a:cubicBezTo>
                <a:cubicBezTo>
                  <a:pt x="6160793" y="2465254"/>
                  <a:pt x="6154312" y="2485348"/>
                  <a:pt x="6139543" y="2498271"/>
                </a:cubicBezTo>
                <a:cubicBezTo>
                  <a:pt x="6061781" y="2566312"/>
                  <a:pt x="6057416" y="2559624"/>
                  <a:pt x="5976257" y="2579914"/>
                </a:cubicBezTo>
                <a:cubicBezTo>
                  <a:pt x="5855642" y="2660324"/>
                  <a:pt x="5909685" y="2621679"/>
                  <a:pt x="5812971" y="2694214"/>
                </a:cubicBezTo>
                <a:cubicBezTo>
                  <a:pt x="5778947" y="2745251"/>
                  <a:pt x="5764153" y="2765759"/>
                  <a:pt x="5731329" y="2824842"/>
                </a:cubicBezTo>
                <a:cubicBezTo>
                  <a:pt x="5719508" y="2846120"/>
                  <a:pt x="5707711" y="2867556"/>
                  <a:pt x="5698671" y="2890157"/>
                </a:cubicBezTo>
                <a:cubicBezTo>
                  <a:pt x="5672168" y="2956414"/>
                  <a:pt x="5665724" y="2989286"/>
                  <a:pt x="5649686" y="3053442"/>
                </a:cubicBezTo>
                <a:cubicBezTo>
                  <a:pt x="5644243" y="3200399"/>
                  <a:pt x="5643139" y="3347582"/>
                  <a:pt x="5633357" y="3494314"/>
                </a:cubicBezTo>
                <a:cubicBezTo>
                  <a:pt x="5631262" y="3525735"/>
                  <a:pt x="5603273" y="3570233"/>
                  <a:pt x="5584371" y="3592285"/>
                </a:cubicBezTo>
                <a:cubicBezTo>
                  <a:pt x="5564333" y="3615662"/>
                  <a:pt x="5543689" y="3639126"/>
                  <a:pt x="5519057" y="3657600"/>
                </a:cubicBezTo>
                <a:cubicBezTo>
                  <a:pt x="5499584" y="3672205"/>
                  <a:pt x="5476116" y="3680669"/>
                  <a:pt x="5453743" y="3690257"/>
                </a:cubicBezTo>
                <a:cubicBezTo>
                  <a:pt x="5437923" y="3697037"/>
                  <a:pt x="5421307" y="3701857"/>
                  <a:pt x="5404757" y="3706585"/>
                </a:cubicBezTo>
                <a:cubicBezTo>
                  <a:pt x="5350939" y="3721962"/>
                  <a:pt x="5313934" y="3728016"/>
                  <a:pt x="5257800" y="3739242"/>
                </a:cubicBezTo>
                <a:cubicBezTo>
                  <a:pt x="5115363" y="3724999"/>
                  <a:pt x="5123562" y="3731183"/>
                  <a:pt x="5012871" y="3706585"/>
                </a:cubicBezTo>
                <a:cubicBezTo>
                  <a:pt x="4990964" y="3701717"/>
                  <a:pt x="4968847" y="3697354"/>
                  <a:pt x="4947557" y="3690257"/>
                </a:cubicBezTo>
                <a:cubicBezTo>
                  <a:pt x="4903440" y="3675551"/>
                  <a:pt x="4861316" y="3655142"/>
                  <a:pt x="4816929" y="3641271"/>
                </a:cubicBezTo>
                <a:cubicBezTo>
                  <a:pt x="4774089" y="3627883"/>
                  <a:pt x="4728880" y="3622808"/>
                  <a:pt x="4686300" y="3608614"/>
                </a:cubicBezTo>
                <a:lnTo>
                  <a:pt x="4637314" y="3592285"/>
                </a:lnTo>
                <a:cubicBezTo>
                  <a:pt x="4620986" y="3575957"/>
                  <a:pt x="4607120" y="3556722"/>
                  <a:pt x="4588329" y="3543300"/>
                </a:cubicBezTo>
                <a:cubicBezTo>
                  <a:pt x="4568521" y="3529152"/>
                  <a:pt x="4541495" y="3526483"/>
                  <a:pt x="4523014" y="3510642"/>
                </a:cubicBezTo>
                <a:cubicBezTo>
                  <a:pt x="4502352" y="3492931"/>
                  <a:pt x="4491740" y="3465990"/>
                  <a:pt x="4474029" y="3445328"/>
                </a:cubicBezTo>
                <a:cubicBezTo>
                  <a:pt x="4379732" y="3335315"/>
                  <a:pt x="4464566" y="3455626"/>
                  <a:pt x="4392386" y="3347357"/>
                </a:cubicBezTo>
                <a:cubicBezTo>
                  <a:pt x="4386943" y="3320143"/>
                  <a:pt x="4382788" y="3292639"/>
                  <a:pt x="4376057" y="3265714"/>
                </a:cubicBezTo>
                <a:cubicBezTo>
                  <a:pt x="4366447" y="3227273"/>
                  <a:pt x="4352310" y="3190024"/>
                  <a:pt x="4343400" y="3151414"/>
                </a:cubicBezTo>
                <a:cubicBezTo>
                  <a:pt x="4335955" y="3119154"/>
                  <a:pt x="4332514" y="3086099"/>
                  <a:pt x="4327071" y="3053442"/>
                </a:cubicBezTo>
                <a:cubicBezTo>
                  <a:pt x="4332514" y="3004456"/>
                  <a:pt x="4327814" y="2953243"/>
                  <a:pt x="4343400" y="2906485"/>
                </a:cubicBezTo>
                <a:cubicBezTo>
                  <a:pt x="4367137" y="2835275"/>
                  <a:pt x="4416611" y="2797807"/>
                  <a:pt x="4474029" y="2759528"/>
                </a:cubicBezTo>
                <a:cubicBezTo>
                  <a:pt x="4500436" y="2741923"/>
                  <a:pt x="4527285" y="2724735"/>
                  <a:pt x="4555671" y="2710542"/>
                </a:cubicBezTo>
                <a:cubicBezTo>
                  <a:pt x="4653180" y="2661787"/>
                  <a:pt x="4724888" y="2642466"/>
                  <a:pt x="4833257" y="2612571"/>
                </a:cubicBezTo>
                <a:cubicBezTo>
                  <a:pt x="4936342" y="2584134"/>
                  <a:pt x="5039035" y="2553780"/>
                  <a:pt x="5143500" y="2530928"/>
                </a:cubicBezTo>
                <a:cubicBezTo>
                  <a:pt x="5313800" y="2493675"/>
                  <a:pt x="5347054" y="2504181"/>
                  <a:pt x="5502729" y="2481942"/>
                </a:cubicBezTo>
                <a:cubicBezTo>
                  <a:pt x="5568278" y="2472578"/>
                  <a:pt x="5634433" y="2465344"/>
                  <a:pt x="5698671" y="2449285"/>
                </a:cubicBezTo>
                <a:cubicBezTo>
                  <a:pt x="5720443" y="2443842"/>
                  <a:pt x="5741906" y="2436971"/>
                  <a:pt x="5763986" y="2432957"/>
                </a:cubicBezTo>
                <a:cubicBezTo>
                  <a:pt x="5801852" y="2426072"/>
                  <a:pt x="5840186" y="2422071"/>
                  <a:pt x="5878286" y="2416628"/>
                </a:cubicBezTo>
                <a:cubicBezTo>
                  <a:pt x="5987143" y="2422071"/>
                  <a:pt x="6096185" y="2424598"/>
                  <a:pt x="6204857" y="2432957"/>
                </a:cubicBezTo>
                <a:cubicBezTo>
                  <a:pt x="6237867" y="2435496"/>
                  <a:pt x="6270106" y="2444251"/>
                  <a:pt x="6302829" y="2449285"/>
                </a:cubicBezTo>
                <a:cubicBezTo>
                  <a:pt x="6340868" y="2455137"/>
                  <a:pt x="6378980" y="2460527"/>
                  <a:pt x="6417129" y="2465614"/>
                </a:cubicBezTo>
                <a:lnTo>
                  <a:pt x="6547757" y="2481942"/>
                </a:lnTo>
                <a:cubicBezTo>
                  <a:pt x="6580532" y="2486624"/>
                  <a:pt x="6612848" y="2494403"/>
                  <a:pt x="6645729" y="2498271"/>
                </a:cubicBezTo>
                <a:cubicBezTo>
                  <a:pt x="6705435" y="2505295"/>
                  <a:pt x="6765614" y="2507774"/>
                  <a:pt x="6825343" y="2514600"/>
                </a:cubicBezTo>
                <a:cubicBezTo>
                  <a:pt x="6956137" y="2529548"/>
                  <a:pt x="7217229" y="2563585"/>
                  <a:pt x="7217229" y="2563585"/>
                </a:cubicBezTo>
                <a:cubicBezTo>
                  <a:pt x="7239000" y="2569028"/>
                  <a:pt x="7260537" y="2575513"/>
                  <a:pt x="7282543" y="2579914"/>
                </a:cubicBezTo>
                <a:cubicBezTo>
                  <a:pt x="7482728" y="2619951"/>
                  <a:pt x="7294115" y="2574642"/>
                  <a:pt x="7445829" y="2612571"/>
                </a:cubicBezTo>
                <a:cubicBezTo>
                  <a:pt x="7495970" y="2606672"/>
                  <a:pt x="7693184" y="2595433"/>
                  <a:pt x="7788729" y="2563585"/>
                </a:cubicBezTo>
                <a:cubicBezTo>
                  <a:pt x="7816535" y="2554316"/>
                  <a:pt x="7842927" y="2541219"/>
                  <a:pt x="7870371" y="2530928"/>
                </a:cubicBezTo>
                <a:cubicBezTo>
                  <a:pt x="7886487" y="2524885"/>
                  <a:pt x="7903688" y="2521722"/>
                  <a:pt x="7919357" y="2514600"/>
                </a:cubicBezTo>
                <a:cubicBezTo>
                  <a:pt x="7963676" y="2494455"/>
                  <a:pt x="8049986" y="2449285"/>
                  <a:pt x="8049986" y="2449285"/>
                </a:cubicBezTo>
                <a:cubicBezTo>
                  <a:pt x="8137070" y="2318660"/>
                  <a:pt x="8022772" y="2476499"/>
                  <a:pt x="8131629" y="2367642"/>
                </a:cubicBezTo>
                <a:cubicBezTo>
                  <a:pt x="8145505" y="2353766"/>
                  <a:pt x="8150410" y="2332533"/>
                  <a:pt x="8164286" y="2318657"/>
                </a:cubicBezTo>
                <a:cubicBezTo>
                  <a:pt x="8178162" y="2304781"/>
                  <a:pt x="8199395" y="2299877"/>
                  <a:pt x="8213271" y="2286000"/>
                </a:cubicBezTo>
                <a:cubicBezTo>
                  <a:pt x="8232514" y="2266756"/>
                  <a:pt x="8248544" y="2244192"/>
                  <a:pt x="8262257" y="2220685"/>
                </a:cubicBezTo>
                <a:cubicBezTo>
                  <a:pt x="8286787" y="2178634"/>
                  <a:pt x="8293147" y="2124481"/>
                  <a:pt x="8327571" y="2090057"/>
                </a:cubicBezTo>
                <a:lnTo>
                  <a:pt x="8376557" y="2041071"/>
                </a:lnTo>
                <a:lnTo>
                  <a:pt x="8409214" y="1943100"/>
                </a:lnTo>
                <a:lnTo>
                  <a:pt x="8425543" y="1894114"/>
                </a:lnTo>
                <a:cubicBezTo>
                  <a:pt x="8440558" y="1789007"/>
                  <a:pt x="8455217" y="1757992"/>
                  <a:pt x="8425543" y="1649185"/>
                </a:cubicBezTo>
                <a:cubicBezTo>
                  <a:pt x="8420380" y="1630252"/>
                  <a:pt x="8404292" y="1616169"/>
                  <a:pt x="8392886" y="1600200"/>
                </a:cubicBezTo>
                <a:cubicBezTo>
                  <a:pt x="8372305" y="1571387"/>
                  <a:pt x="8327285" y="1507481"/>
                  <a:pt x="8294914" y="1485900"/>
                </a:cubicBezTo>
                <a:cubicBezTo>
                  <a:pt x="8280593" y="1476353"/>
                  <a:pt x="8262257" y="1475014"/>
                  <a:pt x="8245929" y="1469571"/>
                </a:cubicBezTo>
                <a:cubicBezTo>
                  <a:pt x="8212495" y="1480716"/>
                  <a:pt x="8172305" y="1489339"/>
                  <a:pt x="8147957" y="1518557"/>
                </a:cubicBezTo>
                <a:cubicBezTo>
                  <a:pt x="8132374" y="1537256"/>
                  <a:pt x="8126186" y="1562100"/>
                  <a:pt x="8115300" y="1583871"/>
                </a:cubicBezTo>
                <a:cubicBezTo>
                  <a:pt x="8083051" y="1745113"/>
                  <a:pt x="8120021" y="1586035"/>
                  <a:pt x="8066314" y="1747157"/>
                </a:cubicBezTo>
                <a:cubicBezTo>
                  <a:pt x="8049556" y="1797432"/>
                  <a:pt x="8046595" y="1842363"/>
                  <a:pt x="8033657" y="1894114"/>
                </a:cubicBezTo>
                <a:cubicBezTo>
                  <a:pt x="8029483" y="1910812"/>
                  <a:pt x="8022772" y="1926771"/>
                  <a:pt x="8017329" y="1943100"/>
                </a:cubicBezTo>
                <a:cubicBezTo>
                  <a:pt x="8023477" y="2023023"/>
                  <a:pt x="8033231" y="2193845"/>
                  <a:pt x="8049986" y="2286000"/>
                </a:cubicBezTo>
                <a:cubicBezTo>
                  <a:pt x="8053065" y="2302934"/>
                  <a:pt x="8062580" y="2318183"/>
                  <a:pt x="8066314" y="2334985"/>
                </a:cubicBezTo>
                <a:cubicBezTo>
                  <a:pt x="8073496" y="2367304"/>
                  <a:pt x="8075706" y="2400584"/>
                  <a:pt x="8082643" y="2432957"/>
                </a:cubicBezTo>
                <a:cubicBezTo>
                  <a:pt x="8092047" y="2476843"/>
                  <a:pt x="8115300" y="2563585"/>
                  <a:pt x="8115300" y="2563585"/>
                </a:cubicBezTo>
                <a:cubicBezTo>
                  <a:pt x="8109857" y="2607128"/>
                  <a:pt x="8118596" y="2654965"/>
                  <a:pt x="8098971" y="2694214"/>
                </a:cubicBezTo>
                <a:cubicBezTo>
                  <a:pt x="8086289" y="2719579"/>
                  <a:pt x="7990241" y="2736943"/>
                  <a:pt x="7968343" y="2743200"/>
                </a:cubicBezTo>
                <a:cubicBezTo>
                  <a:pt x="7951793" y="2747928"/>
                  <a:pt x="7936055" y="2755354"/>
                  <a:pt x="7919357" y="2759528"/>
                </a:cubicBezTo>
                <a:cubicBezTo>
                  <a:pt x="7892432" y="2766259"/>
                  <a:pt x="7864489" y="2768555"/>
                  <a:pt x="7837714" y="2775857"/>
                </a:cubicBezTo>
                <a:cubicBezTo>
                  <a:pt x="7804503" y="2784914"/>
                  <a:pt x="7772715" y="2798623"/>
                  <a:pt x="7739743" y="2808514"/>
                </a:cubicBezTo>
                <a:cubicBezTo>
                  <a:pt x="7718248" y="2814962"/>
                  <a:pt x="7696200" y="2819399"/>
                  <a:pt x="7674429" y="2824842"/>
                </a:cubicBezTo>
                <a:cubicBezTo>
                  <a:pt x="7603672" y="2819399"/>
                  <a:pt x="7532044" y="2820847"/>
                  <a:pt x="7462157" y="2808514"/>
                </a:cubicBezTo>
                <a:cubicBezTo>
                  <a:pt x="7397422" y="2797090"/>
                  <a:pt x="7334578" y="2713592"/>
                  <a:pt x="7298871" y="2677885"/>
                </a:cubicBezTo>
                <a:lnTo>
                  <a:pt x="7168243" y="2547257"/>
                </a:lnTo>
                <a:cubicBezTo>
                  <a:pt x="7151914" y="2530928"/>
                  <a:pt x="7132066" y="2517485"/>
                  <a:pt x="7119257" y="2498271"/>
                </a:cubicBezTo>
                <a:cubicBezTo>
                  <a:pt x="7108371" y="2481942"/>
                  <a:pt x="7099523" y="2464054"/>
                  <a:pt x="7086600" y="2449285"/>
                </a:cubicBezTo>
                <a:cubicBezTo>
                  <a:pt x="7019736" y="2372869"/>
                  <a:pt x="7022368" y="2379249"/>
                  <a:pt x="6955971" y="2334985"/>
                </a:cubicBezTo>
                <a:cubicBezTo>
                  <a:pt x="6917871" y="2340428"/>
                  <a:pt x="6876841" y="2335683"/>
                  <a:pt x="6841671" y="2351314"/>
                </a:cubicBezTo>
                <a:cubicBezTo>
                  <a:pt x="6823738" y="2359284"/>
                  <a:pt x="6816984" y="2382367"/>
                  <a:pt x="6809014" y="2400300"/>
                </a:cubicBezTo>
                <a:cubicBezTo>
                  <a:pt x="6795033" y="2431757"/>
                  <a:pt x="6776357" y="2498271"/>
                  <a:pt x="6776357" y="2498271"/>
                </a:cubicBezTo>
                <a:cubicBezTo>
                  <a:pt x="6781800" y="2536371"/>
                  <a:pt x="6782559" y="2575440"/>
                  <a:pt x="6792686" y="2612571"/>
                </a:cubicBezTo>
                <a:cubicBezTo>
                  <a:pt x="6799091" y="2636054"/>
                  <a:pt x="6811841" y="2657632"/>
                  <a:pt x="6825343" y="2677885"/>
                </a:cubicBezTo>
                <a:cubicBezTo>
                  <a:pt x="6855534" y="2723172"/>
                  <a:pt x="6893123" y="2763227"/>
                  <a:pt x="6923314" y="2808514"/>
                </a:cubicBezTo>
                <a:cubicBezTo>
                  <a:pt x="6934200" y="2824843"/>
                  <a:pt x="6942094" y="2843623"/>
                  <a:pt x="6955971" y="2857500"/>
                </a:cubicBezTo>
                <a:cubicBezTo>
                  <a:pt x="6987625" y="2889154"/>
                  <a:pt x="7014101" y="2893205"/>
                  <a:pt x="7053943" y="2906485"/>
                </a:cubicBezTo>
                <a:cubicBezTo>
                  <a:pt x="7070272" y="2917371"/>
                  <a:pt x="7087605" y="2926883"/>
                  <a:pt x="7102929" y="2939142"/>
                </a:cubicBezTo>
                <a:cubicBezTo>
                  <a:pt x="7114950" y="2948759"/>
                  <a:pt x="7139320" y="2956865"/>
                  <a:pt x="7135586" y="2971800"/>
                </a:cubicBezTo>
                <a:cubicBezTo>
                  <a:pt x="7130826" y="2990839"/>
                  <a:pt x="7102929" y="2993571"/>
                  <a:pt x="7086600" y="3004457"/>
                </a:cubicBezTo>
                <a:cubicBezTo>
                  <a:pt x="7065178" y="3036589"/>
                  <a:pt x="7052306" y="3062835"/>
                  <a:pt x="7021286" y="3086100"/>
                </a:cubicBezTo>
                <a:cubicBezTo>
                  <a:pt x="6989887" y="3109650"/>
                  <a:pt x="6923314" y="3151414"/>
                  <a:pt x="6923314" y="3151414"/>
                </a:cubicBezTo>
                <a:cubicBezTo>
                  <a:pt x="6887532" y="3205087"/>
                  <a:pt x="6891230" y="3190232"/>
                  <a:pt x="6874329" y="3249385"/>
                </a:cubicBezTo>
                <a:cubicBezTo>
                  <a:pt x="6868164" y="3270963"/>
                  <a:pt x="6871044" y="3296438"/>
                  <a:pt x="6858000" y="3314700"/>
                </a:cubicBezTo>
                <a:cubicBezTo>
                  <a:pt x="6813974" y="3376337"/>
                  <a:pt x="6786728" y="3357755"/>
                  <a:pt x="6727371" y="3380014"/>
                </a:cubicBezTo>
                <a:cubicBezTo>
                  <a:pt x="6704580" y="3388561"/>
                  <a:pt x="6681530" y="3398066"/>
                  <a:pt x="6662057" y="3412671"/>
                </a:cubicBezTo>
                <a:cubicBezTo>
                  <a:pt x="6609263" y="3452267"/>
                  <a:pt x="6596997" y="3477604"/>
                  <a:pt x="6564086" y="3526971"/>
                </a:cubicBezTo>
                <a:cubicBezTo>
                  <a:pt x="6569529" y="3581400"/>
                  <a:pt x="6580414" y="3635557"/>
                  <a:pt x="6580414" y="3690257"/>
                </a:cubicBezTo>
                <a:cubicBezTo>
                  <a:pt x="6580414" y="3712698"/>
                  <a:pt x="6581125" y="3740966"/>
                  <a:pt x="6564086" y="3755571"/>
                </a:cubicBezTo>
                <a:cubicBezTo>
                  <a:pt x="6537949" y="3777974"/>
                  <a:pt x="6498076" y="3775443"/>
                  <a:pt x="6466114" y="3788228"/>
                </a:cubicBezTo>
                <a:cubicBezTo>
                  <a:pt x="6438900" y="3799114"/>
                  <a:pt x="6412486" y="3812265"/>
                  <a:pt x="6384471" y="3820885"/>
                </a:cubicBezTo>
                <a:cubicBezTo>
                  <a:pt x="6341573" y="3834084"/>
                  <a:pt x="6297386" y="3842656"/>
                  <a:pt x="6253843" y="3853542"/>
                </a:cubicBezTo>
                <a:cubicBezTo>
                  <a:pt x="6232072" y="3858985"/>
                  <a:pt x="6209819" y="3862774"/>
                  <a:pt x="6188529" y="3869871"/>
                </a:cubicBezTo>
                <a:lnTo>
                  <a:pt x="6139543" y="3886200"/>
                </a:lnTo>
                <a:cubicBezTo>
                  <a:pt x="6030686" y="3880757"/>
                  <a:pt x="5921667" y="3877923"/>
                  <a:pt x="5812971" y="3869871"/>
                </a:cubicBezTo>
                <a:cubicBezTo>
                  <a:pt x="5774589" y="3867028"/>
                  <a:pt x="5737158" y="3853542"/>
                  <a:pt x="5698671" y="3853542"/>
                </a:cubicBezTo>
                <a:cubicBezTo>
                  <a:pt x="5638553" y="3853542"/>
                  <a:pt x="5578928" y="3864428"/>
                  <a:pt x="5519057" y="3869871"/>
                </a:cubicBezTo>
                <a:cubicBezTo>
                  <a:pt x="5497286" y="3875314"/>
                  <a:pt x="5475686" y="3881498"/>
                  <a:pt x="5453743" y="3886200"/>
                </a:cubicBezTo>
                <a:cubicBezTo>
                  <a:pt x="5399469" y="3897830"/>
                  <a:pt x="5344306" y="3905395"/>
                  <a:pt x="5290457" y="3918857"/>
                </a:cubicBezTo>
                <a:cubicBezTo>
                  <a:pt x="5193024" y="3943215"/>
                  <a:pt x="5247279" y="3931496"/>
                  <a:pt x="5127171" y="3951514"/>
                </a:cubicBezTo>
                <a:cubicBezTo>
                  <a:pt x="5023757" y="3946071"/>
                  <a:pt x="4920097" y="3944156"/>
                  <a:pt x="4816929" y="3935185"/>
                </a:cubicBezTo>
                <a:cubicBezTo>
                  <a:pt x="4794572" y="3933241"/>
                  <a:pt x="4773521" y="3923725"/>
                  <a:pt x="4751614" y="3918857"/>
                </a:cubicBezTo>
                <a:cubicBezTo>
                  <a:pt x="4724522" y="3912837"/>
                  <a:pt x="4697347" y="3907091"/>
                  <a:pt x="4669971" y="3902528"/>
                </a:cubicBezTo>
                <a:cubicBezTo>
                  <a:pt x="4632008" y="3896201"/>
                  <a:pt x="4593634" y="3892527"/>
                  <a:pt x="4555671" y="3886200"/>
                </a:cubicBezTo>
                <a:cubicBezTo>
                  <a:pt x="4528296" y="3881637"/>
                  <a:pt x="4501404" y="3874434"/>
                  <a:pt x="4474029" y="3869871"/>
                </a:cubicBezTo>
                <a:cubicBezTo>
                  <a:pt x="4379952" y="3854191"/>
                  <a:pt x="4352102" y="3855283"/>
                  <a:pt x="4261757" y="3837214"/>
                </a:cubicBezTo>
                <a:cubicBezTo>
                  <a:pt x="4210508" y="3826964"/>
                  <a:pt x="4194139" y="3820117"/>
                  <a:pt x="4147457" y="3804557"/>
                </a:cubicBezTo>
                <a:cubicBezTo>
                  <a:pt x="4117039" y="3774138"/>
                  <a:pt x="4068136" y="3733774"/>
                  <a:pt x="4049486" y="3690257"/>
                </a:cubicBezTo>
                <a:cubicBezTo>
                  <a:pt x="4040646" y="3669630"/>
                  <a:pt x="4038600" y="3646714"/>
                  <a:pt x="4033157" y="3624942"/>
                </a:cubicBezTo>
                <a:cubicBezTo>
                  <a:pt x="4058141" y="3500026"/>
                  <a:pt x="4036109" y="3584416"/>
                  <a:pt x="4082143" y="3461657"/>
                </a:cubicBezTo>
                <a:cubicBezTo>
                  <a:pt x="4088186" y="3445541"/>
                  <a:pt x="4090774" y="3428066"/>
                  <a:pt x="4098471" y="3412671"/>
                </a:cubicBezTo>
                <a:cubicBezTo>
                  <a:pt x="4107741" y="3394132"/>
                  <a:pt x="4172721" y="3305764"/>
                  <a:pt x="4180114" y="3298371"/>
                </a:cubicBezTo>
                <a:cubicBezTo>
                  <a:pt x="4193991" y="3284494"/>
                  <a:pt x="4214024" y="3278277"/>
                  <a:pt x="4229100" y="3265714"/>
                </a:cubicBezTo>
                <a:cubicBezTo>
                  <a:pt x="4246840" y="3250931"/>
                  <a:pt x="4259295" y="3230150"/>
                  <a:pt x="4278086" y="3216728"/>
                </a:cubicBezTo>
                <a:cubicBezTo>
                  <a:pt x="4297893" y="3202580"/>
                  <a:pt x="4322266" y="3196148"/>
                  <a:pt x="4343400" y="3184071"/>
                </a:cubicBezTo>
                <a:cubicBezTo>
                  <a:pt x="4360439" y="3174335"/>
                  <a:pt x="4375347" y="3161150"/>
                  <a:pt x="4392386" y="3151414"/>
                </a:cubicBezTo>
                <a:cubicBezTo>
                  <a:pt x="4451200" y="3117806"/>
                  <a:pt x="4546367" y="3079486"/>
                  <a:pt x="4604657" y="3069771"/>
                </a:cubicBezTo>
                <a:cubicBezTo>
                  <a:pt x="4637314" y="3064328"/>
                  <a:pt x="4670310" y="3060624"/>
                  <a:pt x="4702629" y="3053442"/>
                </a:cubicBezTo>
                <a:cubicBezTo>
                  <a:pt x="4719431" y="3049708"/>
                  <a:pt x="4734812" y="3040848"/>
                  <a:pt x="4751614" y="3037114"/>
                </a:cubicBezTo>
                <a:cubicBezTo>
                  <a:pt x="4783933" y="3029932"/>
                  <a:pt x="4817267" y="3027967"/>
                  <a:pt x="4849586" y="3020785"/>
                </a:cubicBezTo>
                <a:cubicBezTo>
                  <a:pt x="4915307" y="3006180"/>
                  <a:pt x="5045529" y="2971800"/>
                  <a:pt x="5045529" y="2971800"/>
                </a:cubicBezTo>
                <a:cubicBezTo>
                  <a:pt x="5067300" y="2960914"/>
                  <a:pt x="5087751" y="2946839"/>
                  <a:pt x="5110843" y="2939142"/>
                </a:cubicBezTo>
                <a:cubicBezTo>
                  <a:pt x="5137172" y="2930366"/>
                  <a:pt x="5165443" y="2929055"/>
                  <a:pt x="5192486" y="2922814"/>
                </a:cubicBezTo>
                <a:cubicBezTo>
                  <a:pt x="5236219" y="2912722"/>
                  <a:pt x="5280534" y="2904350"/>
                  <a:pt x="5323114" y="2890157"/>
                </a:cubicBezTo>
                <a:cubicBezTo>
                  <a:pt x="5355771" y="2879271"/>
                  <a:pt x="5390297" y="2872895"/>
                  <a:pt x="5421086" y="2857500"/>
                </a:cubicBezTo>
                <a:cubicBezTo>
                  <a:pt x="5442857" y="2846614"/>
                  <a:pt x="5463308" y="2832539"/>
                  <a:pt x="5486400" y="2824842"/>
                </a:cubicBezTo>
                <a:cubicBezTo>
                  <a:pt x="5512729" y="2816066"/>
                  <a:pt x="5541268" y="2815816"/>
                  <a:pt x="5568043" y="2808514"/>
                </a:cubicBezTo>
                <a:cubicBezTo>
                  <a:pt x="5601254" y="2799457"/>
                  <a:pt x="5632259" y="2782608"/>
                  <a:pt x="5666014" y="2775857"/>
                </a:cubicBezTo>
                <a:cubicBezTo>
                  <a:pt x="5764535" y="2756152"/>
                  <a:pt x="5721328" y="2768304"/>
                  <a:pt x="5796643" y="2743200"/>
                </a:cubicBezTo>
                <a:cubicBezTo>
                  <a:pt x="5870961" y="2693653"/>
                  <a:pt x="5817354" y="2723186"/>
                  <a:pt x="5894614" y="2694214"/>
                </a:cubicBezTo>
                <a:cubicBezTo>
                  <a:pt x="5967134" y="2667019"/>
                  <a:pt x="5970759" y="2658103"/>
                  <a:pt x="6041571" y="2645228"/>
                </a:cubicBezTo>
                <a:cubicBezTo>
                  <a:pt x="6079437" y="2638343"/>
                  <a:pt x="6117908" y="2635227"/>
                  <a:pt x="6155871" y="2628900"/>
                </a:cubicBezTo>
                <a:cubicBezTo>
                  <a:pt x="6292824" y="2606075"/>
                  <a:pt x="6187350" y="2623283"/>
                  <a:pt x="6286500" y="2596242"/>
                </a:cubicBezTo>
                <a:cubicBezTo>
                  <a:pt x="6329802" y="2584432"/>
                  <a:pt x="6373586" y="2574471"/>
                  <a:pt x="6417129" y="2563585"/>
                </a:cubicBezTo>
                <a:cubicBezTo>
                  <a:pt x="6438900" y="2558142"/>
                  <a:pt x="6461607" y="2555591"/>
                  <a:pt x="6482443" y="2547257"/>
                </a:cubicBezTo>
                <a:lnTo>
                  <a:pt x="6564086" y="2514600"/>
                </a:lnTo>
                <a:lnTo>
                  <a:pt x="6662057" y="2416628"/>
                </a:lnTo>
                <a:cubicBezTo>
                  <a:pt x="6678386" y="2400299"/>
                  <a:pt x="6692569" y="2381497"/>
                  <a:pt x="6711043" y="2367642"/>
                </a:cubicBezTo>
                <a:cubicBezTo>
                  <a:pt x="6762669" y="2328923"/>
                  <a:pt x="6784404" y="2317433"/>
                  <a:pt x="6825343" y="2269671"/>
                </a:cubicBezTo>
                <a:cubicBezTo>
                  <a:pt x="6843054" y="2249008"/>
                  <a:pt x="6856124" y="2224585"/>
                  <a:pt x="6874329" y="2204357"/>
                </a:cubicBezTo>
                <a:cubicBezTo>
                  <a:pt x="6905225" y="2170029"/>
                  <a:pt x="6928486" y="2120990"/>
                  <a:pt x="6972300" y="2106385"/>
                </a:cubicBezTo>
                <a:lnTo>
                  <a:pt x="7070271" y="2073728"/>
                </a:lnTo>
                <a:lnTo>
                  <a:pt x="7119257" y="2057400"/>
                </a:lnTo>
                <a:cubicBezTo>
                  <a:pt x="7179128" y="2062843"/>
                  <a:pt x="7239488" y="2064352"/>
                  <a:pt x="7298871" y="2073728"/>
                </a:cubicBezTo>
                <a:cubicBezTo>
                  <a:pt x="7343205" y="2080728"/>
                  <a:pt x="7429500" y="2106385"/>
                  <a:pt x="7429500" y="2106385"/>
                </a:cubicBezTo>
                <a:cubicBezTo>
                  <a:pt x="7445829" y="2117271"/>
                  <a:pt x="7462786" y="2127267"/>
                  <a:pt x="7478486" y="2139042"/>
                </a:cubicBezTo>
                <a:cubicBezTo>
                  <a:pt x="7506367" y="2159953"/>
                  <a:pt x="7531131" y="2185025"/>
                  <a:pt x="7560129" y="2204357"/>
                </a:cubicBezTo>
                <a:cubicBezTo>
                  <a:pt x="7580382" y="2217859"/>
                  <a:pt x="7606436" y="2221808"/>
                  <a:pt x="7625443" y="2237014"/>
                </a:cubicBezTo>
                <a:cubicBezTo>
                  <a:pt x="7661507" y="2265865"/>
                  <a:pt x="7690757" y="2302328"/>
                  <a:pt x="7723414" y="2334985"/>
                </a:cubicBezTo>
                <a:cubicBezTo>
                  <a:pt x="7807972" y="2419543"/>
                  <a:pt x="7770255" y="2375668"/>
                  <a:pt x="7837714" y="2465614"/>
                </a:cubicBezTo>
                <a:cubicBezTo>
                  <a:pt x="7843157" y="2481943"/>
                  <a:pt x="7847263" y="2498780"/>
                  <a:pt x="7854043" y="2514600"/>
                </a:cubicBezTo>
                <a:cubicBezTo>
                  <a:pt x="7863631" y="2536973"/>
                  <a:pt x="7879003" y="2556822"/>
                  <a:pt x="7886700" y="2579914"/>
                </a:cubicBezTo>
                <a:cubicBezTo>
                  <a:pt x="7895476" y="2606243"/>
                  <a:pt x="7897586" y="2634343"/>
                  <a:pt x="7903029" y="2661557"/>
                </a:cubicBezTo>
                <a:cubicBezTo>
                  <a:pt x="7893658" y="2839598"/>
                  <a:pt x="7910054" y="2904840"/>
                  <a:pt x="7870371" y="3037114"/>
                </a:cubicBezTo>
                <a:cubicBezTo>
                  <a:pt x="7860479" y="3070086"/>
                  <a:pt x="7848600" y="3102428"/>
                  <a:pt x="7837714" y="3135085"/>
                </a:cubicBezTo>
                <a:lnTo>
                  <a:pt x="7821386" y="3184071"/>
                </a:lnTo>
                <a:lnTo>
                  <a:pt x="7805057" y="33310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2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66"/>
            <a:ext cx="3989614" cy="4896344"/>
          </a:xfrm>
          <a:prstGeom prst="rect">
            <a:avLst/>
          </a:prstGeom>
        </p:spPr>
      </p:pic>
      <p:sp>
        <p:nvSpPr>
          <p:cNvPr id="5" name="Cím 1"/>
          <p:cNvSpPr txBox="1">
            <a:spLocks/>
          </p:cNvSpPr>
          <p:nvPr/>
        </p:nvSpPr>
        <p:spPr>
          <a:xfrm>
            <a:off x="7521394" y="67963"/>
            <a:ext cx="1548465" cy="58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smtClean="0"/>
              <a:t>Visszajelzések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86397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>
          <a:xfrm>
            <a:off x="7521394" y="67963"/>
            <a:ext cx="1548465" cy="58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smtClean="0"/>
              <a:t>Visszajelzések</a:t>
            </a:r>
            <a:endParaRPr lang="hu-H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351231" y="2212072"/>
            <a:ext cx="4441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Köszönöm</a:t>
            </a:r>
            <a:r>
              <a:rPr lang="en-US" sz="3600" dirty="0" smtClean="0"/>
              <a:t> a </a:t>
            </a:r>
            <a:r>
              <a:rPr lang="en-US" sz="3600" dirty="0" err="1" smtClean="0"/>
              <a:t>figyelmet</a:t>
            </a:r>
            <a:r>
              <a:rPr lang="en-US" sz="3600" dirty="0" smtClean="0"/>
              <a:t>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182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1438</TotalTime>
  <Words>529</Words>
  <Application>Microsoft Macintosh PowerPoint</Application>
  <PresentationFormat>On-screen Show (16:9)</PresentationFormat>
  <Paragraphs>56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Naményi János</cp:lastModifiedBy>
  <cp:revision>44</cp:revision>
  <dcterms:created xsi:type="dcterms:W3CDTF">2015-01-25T18:30:45Z</dcterms:created>
  <dcterms:modified xsi:type="dcterms:W3CDTF">2016-05-17T11:45:16Z</dcterms:modified>
</cp:coreProperties>
</file>