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6" r:id="rId3"/>
    <p:sldId id="261" r:id="rId4"/>
    <p:sldId id="260" r:id="rId5"/>
    <p:sldId id="265" r:id="rId6"/>
    <p:sldId id="262" r:id="rId7"/>
    <p:sldId id="258" r:id="rId8"/>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047" autoAdjust="0"/>
  </p:normalViewPr>
  <p:slideViewPr>
    <p:cSldViewPr snapToGrid="0">
      <p:cViewPr varScale="1">
        <p:scale>
          <a:sx n="76" d="100"/>
          <a:sy n="76" d="100"/>
        </p:scale>
        <p:origin x="1627"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AF6EE-745E-4885-937C-81B7FCFD6FF0}" type="datetimeFigureOut">
              <a:rPr lang="hu-HU" smtClean="0"/>
              <a:t>2016.05.23.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9CAE-455D-4A4B-ADCC-E3AD0411C0C7}" type="slidenum">
              <a:rPr lang="hu-HU" smtClean="0"/>
              <a:t>‹#›</a:t>
            </a:fld>
            <a:endParaRPr lang="hu-HU"/>
          </a:p>
        </p:txBody>
      </p:sp>
    </p:spTree>
    <p:extLst>
      <p:ext uri="{BB962C8B-B14F-4D97-AF65-F5344CB8AC3E}">
        <p14:creationId xmlns:p14="http://schemas.microsoft.com/office/powerpoint/2010/main" val="121371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1</a:t>
            </a:fld>
            <a:endParaRPr lang="hu-HU"/>
          </a:p>
        </p:txBody>
      </p:sp>
    </p:spTree>
    <p:extLst>
      <p:ext uri="{BB962C8B-B14F-4D97-AF65-F5344CB8AC3E}">
        <p14:creationId xmlns:p14="http://schemas.microsoft.com/office/powerpoint/2010/main" val="65935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2000" dirty="0"/>
              <a:t>Jóestét</a:t>
            </a:r>
            <a:r>
              <a:rPr lang="hu-HU" sz="2000" baseline="0" dirty="0"/>
              <a:t> kívánok. Szeretettel köszöntök minden kedves jelenlévőt. Először is szeretnék bemutatkozni.</a:t>
            </a:r>
          </a:p>
          <a:p>
            <a:r>
              <a:rPr lang="hu-HU" sz="2000" baseline="0" dirty="0"/>
              <a:t>Az én nevem Iványi-Nagy Gábor,  a Debreceni Egyetem, Informatikai kar Programtervező informatikus szakjának 3.ik éves hallgatója vagyok.</a:t>
            </a:r>
          </a:p>
          <a:p>
            <a:r>
              <a:rPr lang="hu-HU" sz="2000" dirty="0"/>
              <a:t>A teszt modul</a:t>
            </a:r>
            <a:r>
              <a:rPr lang="hu-HU" sz="2000" baseline="0" dirty="0"/>
              <a:t> fejlesztésében vettem részt.</a:t>
            </a:r>
            <a:endParaRPr lang="hu-HU" sz="2000" dirty="0"/>
          </a:p>
        </p:txBody>
      </p:sp>
      <p:sp>
        <p:nvSpPr>
          <p:cNvPr id="4" name="Dia számának helye 3"/>
          <p:cNvSpPr>
            <a:spLocks noGrp="1"/>
          </p:cNvSpPr>
          <p:nvPr>
            <p:ph type="sldNum" sz="quarter" idx="10"/>
          </p:nvPr>
        </p:nvSpPr>
        <p:spPr/>
        <p:txBody>
          <a:bodyPr/>
          <a:lstStyle/>
          <a:p>
            <a:fld id="{D02E9CAE-455D-4A4B-ADCC-E3AD0411C0C7}" type="slidenum">
              <a:rPr lang="hu-HU" smtClean="0"/>
              <a:t>2</a:t>
            </a:fld>
            <a:endParaRPr lang="hu-HU"/>
          </a:p>
        </p:txBody>
      </p:sp>
    </p:spTree>
    <p:extLst>
      <p:ext uri="{BB962C8B-B14F-4D97-AF65-F5344CB8AC3E}">
        <p14:creationId xmlns:p14="http://schemas.microsoft.com/office/powerpoint/2010/main" val="265596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Számomra az egyik legjobb feladat</a:t>
            </a:r>
            <a:r>
              <a:rPr lang="hu-HU" baseline="0" dirty="0"/>
              <a:t> az volt, hogy együtt terveztünk adatbázist.</a:t>
            </a:r>
          </a:p>
          <a:p>
            <a:r>
              <a:rPr lang="hu-HU" baseline="0" dirty="0"/>
              <a:t>Agilisan fejlesztettünk, ami azt jelenti, hogy prototípusokat készítettünk, s ezáltal együtt terveztük meg először és másodszor is az  adatbázis sémánkat, először nem volt olyan rossz, de úgy gondoltuk hogy lehet jobb is, így hát megnéztünk egy másik alternatívát is, de az meg előidézte az n+1 </a:t>
            </a:r>
            <a:r>
              <a:rPr lang="hu-HU" baseline="0" dirty="0" err="1"/>
              <a:t>select</a:t>
            </a:r>
            <a:r>
              <a:rPr lang="hu-HU" baseline="0" dirty="0"/>
              <a:t> problémát.</a:t>
            </a:r>
          </a:p>
          <a:p>
            <a:endParaRPr lang="hu-HU" baseline="0" dirty="0"/>
          </a:p>
          <a:p>
            <a:r>
              <a:rPr lang="hu-HU" dirty="0"/>
              <a:t>Ugye</a:t>
            </a:r>
            <a:r>
              <a:rPr lang="hu-HU" baseline="0" dirty="0"/>
              <a:t> ekkor úgy álltunk, hogy az első megoldás nem az igazi, a második pedig felszedi az egész táblát. A kettő közül egyik sem az igazi.</a:t>
            </a:r>
          </a:p>
          <a:p>
            <a:endParaRPr lang="hu-HU" baseline="0" dirty="0"/>
          </a:p>
          <a:p>
            <a:r>
              <a:rPr lang="hu-HU" baseline="0" dirty="0"/>
              <a:t>A második megoldásunkban oda-vissza volt hivatkozás az osztályok között és szerintem ez nem a leglogikusabb megoldás.</a:t>
            </a:r>
          </a:p>
          <a:p>
            <a:r>
              <a:rPr lang="hu-HU" baseline="0" dirty="0"/>
              <a:t>Én úgy gondolom hogy, egy kérdésnek biztosan kell tudnia azt, hogy melyik válaszlehetőségek tartoznak hozzá, de egy válaszlehetőségnek nem kell tudnia feltétlenül azt, hogy melyik kérdéshez tartozik ő, és ez a harmadik prototípus az,  amely megoldotta az n + 1 </a:t>
            </a:r>
            <a:r>
              <a:rPr lang="hu-HU" baseline="0" dirty="0" err="1"/>
              <a:t>select</a:t>
            </a:r>
            <a:r>
              <a:rPr lang="hu-HU" baseline="0" dirty="0"/>
              <a:t> problémát.</a:t>
            </a:r>
          </a:p>
          <a:p>
            <a:endParaRPr lang="hu-HU" baseline="0" dirty="0"/>
          </a:p>
          <a:p>
            <a:r>
              <a:rPr lang="hu-HU" dirty="0"/>
              <a:t>Az</a:t>
            </a:r>
            <a:r>
              <a:rPr lang="hu-HU" baseline="0" dirty="0"/>
              <a:t> egyik fő feladatom volt az egyválaszos kérdések létrehozása, szerkesztése, törlése.</a:t>
            </a:r>
          </a:p>
          <a:p>
            <a:r>
              <a:rPr lang="hu-HU" baseline="0" dirty="0"/>
              <a:t>Az elején, mikor elkezdtük a projektet, akkor mindenki csinálni akart és csinált is mindent, főként a saját feladatait, egymás mellett párhuzamosan. </a:t>
            </a:r>
          </a:p>
          <a:p>
            <a:r>
              <a:rPr lang="hu-HU" baseline="0" dirty="0"/>
              <a:t>Viszont nem annyira terveztünk előre, így pl. Az egyválaszos kérdések és a Többválaszos kérdések, amik igazából eléggé hasonló szerkezetűek, Általam és Atka által is megszülettek.</a:t>
            </a:r>
          </a:p>
          <a:p>
            <a:r>
              <a:rPr lang="hu-HU" baseline="0" dirty="0"/>
              <a:t>Így itt , egy utólagos </a:t>
            </a:r>
            <a:r>
              <a:rPr lang="hu-HU" baseline="0" dirty="0" err="1"/>
              <a:t>refactort</a:t>
            </a:r>
            <a:r>
              <a:rPr lang="hu-HU" baseline="0" dirty="0"/>
              <a:t>, kiemelést alkalmaztam a két kódból, hogy az egyező dolgok csak az ősosztályban legyenek implementálva, ne pedig az egy és több válaszos kérdésekben is.</a:t>
            </a:r>
          </a:p>
          <a:p>
            <a:endParaRPr lang="hu-HU" baseline="0" dirty="0"/>
          </a:p>
          <a:p>
            <a:endParaRPr lang="hu-HU" baseline="0" dirty="0"/>
          </a:p>
          <a:p>
            <a:endParaRPr lang="hu-HU" baseline="0" dirty="0"/>
          </a:p>
          <a:p>
            <a:endParaRPr lang="hu-HU" baseline="0" dirty="0"/>
          </a:p>
        </p:txBody>
      </p:sp>
      <p:sp>
        <p:nvSpPr>
          <p:cNvPr id="4" name="Dia számának helye 3"/>
          <p:cNvSpPr>
            <a:spLocks noGrp="1"/>
          </p:cNvSpPr>
          <p:nvPr>
            <p:ph type="sldNum" sz="quarter" idx="10"/>
          </p:nvPr>
        </p:nvSpPr>
        <p:spPr/>
        <p:txBody>
          <a:bodyPr/>
          <a:lstStyle/>
          <a:p>
            <a:fld id="{D02E9CAE-455D-4A4B-ADCC-E3AD0411C0C7}" type="slidenum">
              <a:rPr lang="hu-HU" smtClean="0"/>
              <a:t>3</a:t>
            </a:fld>
            <a:endParaRPr lang="hu-HU"/>
          </a:p>
        </p:txBody>
      </p:sp>
    </p:spTree>
    <p:extLst>
      <p:ext uri="{BB962C8B-B14F-4D97-AF65-F5344CB8AC3E}">
        <p14:creationId xmlns:p14="http://schemas.microsoft.com/office/powerpoint/2010/main" val="104561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a:t>A tesztek értékelése pontszám által, ami annyit jelent, hogy amint a diák az utolsó választ is kitölti, akkor bizony már láthatja a Megtekintés menüpont alatt, hogy a nem szöveges válaszok esetén, hány pontot sikerült összehoznia. Egy kérdésre akkor kaphatja meg a diák a pontot, amennyiben annyi választ jelölt be ahány válasz helyes és minden bejelölt válasza helyes.</a:t>
            </a:r>
          </a:p>
          <a:p>
            <a:endParaRPr lang="hu-HU" baseline="0" dirty="0"/>
          </a:p>
          <a:p>
            <a:endParaRPr lang="hu-HU" baseline="0" dirty="0"/>
          </a:p>
          <a:p>
            <a:r>
              <a:rPr lang="hu-HU" baseline="0" dirty="0"/>
              <a:t>A JUNIT tesztek legnagyobb részét én írtam meg,  de annyira speciális eset nem volt, inkább az volt itt időigényes, hogy a kapcsolatok miatt volt ahol 4 táblába is kellett adatot felvennünk hogy tudjuk értelmesen tesztelni a tesztelésre váró 5ik táblát.</a:t>
            </a:r>
          </a:p>
          <a:p>
            <a:r>
              <a:rPr lang="hu-HU" dirty="0"/>
              <a:t>A tesztek futtatása során pár hibába feljött, például, hogy bizonyos tesztek ok nélkül rossz eredménnyel futottak le, de sikerült a hibát kijavítani.</a:t>
            </a:r>
            <a:endParaRPr lang="hu-HU" baseline="0" dirty="0"/>
          </a:p>
          <a:p>
            <a:endParaRPr lang="hu-HU" baseline="0" dirty="0"/>
          </a:p>
          <a:p>
            <a:endParaRPr lang="hu-HU" baseline="0" dirty="0"/>
          </a:p>
        </p:txBody>
      </p:sp>
      <p:sp>
        <p:nvSpPr>
          <p:cNvPr id="4" name="Dia számának helye 3"/>
          <p:cNvSpPr>
            <a:spLocks noGrp="1"/>
          </p:cNvSpPr>
          <p:nvPr>
            <p:ph type="sldNum" sz="quarter" idx="10"/>
          </p:nvPr>
        </p:nvSpPr>
        <p:spPr/>
        <p:txBody>
          <a:bodyPr/>
          <a:lstStyle/>
          <a:p>
            <a:fld id="{D02E9CAE-455D-4A4B-ADCC-E3AD0411C0C7}" type="slidenum">
              <a:rPr lang="hu-HU" smtClean="0"/>
              <a:t>4</a:t>
            </a:fld>
            <a:endParaRPr lang="hu-HU"/>
          </a:p>
        </p:txBody>
      </p:sp>
    </p:spTree>
    <p:extLst>
      <p:ext uri="{BB962C8B-B14F-4D97-AF65-F5344CB8AC3E}">
        <p14:creationId xmlns:p14="http://schemas.microsoft.com/office/powerpoint/2010/main" val="1747599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baseline="0" dirty="0"/>
              <a:t>A leglátványosabb feladat, felhasználói felület által, az a teszt megtekintése volt számomra.</a:t>
            </a:r>
          </a:p>
          <a:p>
            <a:r>
              <a:rPr lang="hu-HU" baseline="0" dirty="0"/>
              <a:t>A teszt megtekintésnél várható volt, hogy a diák és az oktató ahogy megnézi a teszteket, az megint eléggé hasonló felépítésű lesz kód szempontból.</a:t>
            </a:r>
          </a:p>
          <a:p>
            <a:r>
              <a:rPr lang="hu-HU" baseline="0" dirty="0"/>
              <a:t>Ezért itt már egy közös ősosztályt készítettem, elkerülve a későbbi </a:t>
            </a:r>
            <a:r>
              <a:rPr lang="hu-HU" baseline="0" dirty="0" err="1"/>
              <a:t>refaktort</a:t>
            </a:r>
            <a:r>
              <a:rPr lang="hu-HU" baseline="0" dirty="0"/>
              <a:t>.</a:t>
            </a:r>
          </a:p>
          <a:p>
            <a:endParaRPr lang="hu-HU" baseline="0" dirty="0"/>
          </a:p>
          <a:p>
            <a:r>
              <a:rPr lang="hu-HU" baseline="0" dirty="0"/>
              <a:t>Az én eredeti elképzelésem a felhasználói felületen, kicsit másabb volt mint ami a végleges lett.</a:t>
            </a:r>
          </a:p>
          <a:p>
            <a:r>
              <a:rPr lang="hu-HU" baseline="0" dirty="0"/>
              <a:t>Egyébként az én eredeti megoldásomban a kódminőség szinten tartása volt az egyik legnehezebb, mert volt 5-6 tábla amit érinteni kellett, ahol  majdnem mindenkinek van egy listája és azokban nézni hogy az adott válaszok hova tartoznak és ha az adott válasz szöveges akkor még azt is figyelni.</a:t>
            </a:r>
          </a:p>
          <a:p>
            <a:endParaRPr lang="hu-HU" baseline="0" dirty="0"/>
          </a:p>
          <a:p>
            <a:r>
              <a:rPr lang="hu-HU" baseline="0" dirty="0"/>
              <a:t>Ezt én kihívásnak tekintem, pláne hogy </a:t>
            </a:r>
            <a:r>
              <a:rPr lang="hu-HU" baseline="0" dirty="0" err="1"/>
              <a:t>Streameket</a:t>
            </a:r>
            <a:r>
              <a:rPr lang="hu-HU" baseline="0" dirty="0"/>
              <a:t> se nagyon tudtam használni, hiszen nem tudtam a listákra meghívni a </a:t>
            </a:r>
            <a:r>
              <a:rPr lang="hu-HU" baseline="0" dirty="0" err="1"/>
              <a:t>foreEach</a:t>
            </a:r>
            <a:r>
              <a:rPr lang="hu-HU" baseline="0" dirty="0"/>
              <a:t> </a:t>
            </a:r>
            <a:r>
              <a:rPr lang="hu-HU" baseline="0" dirty="0" err="1"/>
              <a:t>müveletet</a:t>
            </a:r>
            <a:r>
              <a:rPr lang="hu-HU" baseline="0" dirty="0"/>
              <a:t>, mivel nem igazán kedveli olyan metódusok meghívását, amelyek dobhatnak kivételt, így marad a jó öreg </a:t>
            </a:r>
            <a:r>
              <a:rPr lang="hu-HU" baseline="0" dirty="0" err="1"/>
              <a:t>forEach</a:t>
            </a:r>
            <a:r>
              <a:rPr lang="hu-HU" baseline="0" dirty="0"/>
              <a:t>-es bejáró ciklus használata.</a:t>
            </a:r>
          </a:p>
          <a:p>
            <a:endParaRPr lang="hu-HU" baseline="0" dirty="0"/>
          </a:p>
          <a:p>
            <a:r>
              <a:rPr lang="hu-HU" baseline="0" dirty="0"/>
              <a:t>De ez a végén mindegy is lett, mert a csapattal egyeztetve, más megjelenítési </a:t>
            </a:r>
            <a:r>
              <a:rPr lang="hu-HU" baseline="0" dirty="0" err="1"/>
              <a:t>módót</a:t>
            </a:r>
            <a:r>
              <a:rPr lang="hu-HU" baseline="0" dirty="0"/>
              <a:t> beszéltünk meg, hogy az adott választ kijelöljük amennyiben a diák bejelölte, ehhez ugye csak az adott kérdéshez szükséges válaszlehetőségek azonosítóit és a diák válaszainak azonosítóit kellett összevetnem, illetve már maga a válaszlehetőség is tudta magáról, hogy ő helyes, rossz vagy még ki nem értékelt fázisban van e.</a:t>
            </a:r>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5</a:t>
            </a:fld>
            <a:endParaRPr lang="hu-HU"/>
          </a:p>
        </p:txBody>
      </p:sp>
    </p:spTree>
    <p:extLst>
      <p:ext uri="{BB962C8B-B14F-4D97-AF65-F5344CB8AC3E}">
        <p14:creationId xmlns:p14="http://schemas.microsoft.com/office/powerpoint/2010/main" val="98350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kanbanról</a:t>
            </a:r>
            <a:r>
              <a:rPr lang="hu-HU" baseline="0" dirty="0"/>
              <a:t> már tanultam a kompetens szoftvertesztelés gyakorlati óránkon, de most próbálhattam ki először egy valódi nagy projekten.</a:t>
            </a:r>
          </a:p>
          <a:p>
            <a:endParaRPr lang="hu-HU" baseline="0" dirty="0"/>
          </a:p>
          <a:p>
            <a:r>
              <a:rPr lang="hu-HU" baseline="0" dirty="0"/>
              <a:t>A csapat és a csapatmunka rendkívül tetszett nekem, az hogy megosztottuk a feladatokat, az hogyha elakadtunk akkor segítettünk a másiknak.</a:t>
            </a:r>
          </a:p>
          <a:p>
            <a:endParaRPr lang="hu-HU" baseline="0" dirty="0"/>
          </a:p>
          <a:p>
            <a:r>
              <a:rPr lang="hu-HU" baseline="0" dirty="0"/>
              <a:t>A java EE </a:t>
            </a:r>
            <a:r>
              <a:rPr lang="hu-HU" baseline="0" dirty="0" err="1"/>
              <a:t>techonlógiák</a:t>
            </a:r>
            <a:r>
              <a:rPr lang="hu-HU" baseline="0" dirty="0"/>
              <a:t> közül nekem a JPA lett a kedvencem hiszen óriási területet nyit az adatbázis megtervezéséhez java oldalon és én igazából mindig is szerettem az adatbázisosok megtervezését, ám a legkellemesebb technológia a </a:t>
            </a:r>
            <a:r>
              <a:rPr lang="hu-HU" baseline="0" dirty="0" err="1"/>
              <a:t>primeFaces</a:t>
            </a:r>
            <a:r>
              <a:rPr lang="hu-HU" baseline="0" dirty="0"/>
              <a:t> volt, hiszen szinten mindenre amire ebben a projektben szükségünk volt, arra majdnem mindig adott </a:t>
            </a:r>
            <a:r>
              <a:rPr lang="hu-HU" baseline="0" dirty="0" err="1"/>
              <a:t>késsz</a:t>
            </a:r>
            <a:r>
              <a:rPr lang="hu-HU" baseline="0" dirty="0"/>
              <a:t> megoldást vagy csak nagyon minimális módosításra volt szükségünk.</a:t>
            </a:r>
          </a:p>
          <a:p>
            <a:endParaRPr lang="hu-HU" baseline="0" dirty="0"/>
          </a:p>
          <a:p>
            <a:r>
              <a:rPr lang="hu-HU" baseline="0" dirty="0"/>
              <a:t>Úgy gondolom hogy a projekt munka alatt mindenki azt érezte hogy mi tényleg fejlesztők vagyunk.</a:t>
            </a:r>
          </a:p>
        </p:txBody>
      </p:sp>
      <p:sp>
        <p:nvSpPr>
          <p:cNvPr id="4" name="Dia számának helye 3"/>
          <p:cNvSpPr>
            <a:spLocks noGrp="1"/>
          </p:cNvSpPr>
          <p:nvPr>
            <p:ph type="sldNum" sz="quarter" idx="10"/>
          </p:nvPr>
        </p:nvSpPr>
        <p:spPr/>
        <p:txBody>
          <a:bodyPr/>
          <a:lstStyle/>
          <a:p>
            <a:fld id="{D02E9CAE-455D-4A4B-ADCC-E3AD0411C0C7}" type="slidenum">
              <a:rPr lang="hu-HU" smtClean="0"/>
              <a:t>6</a:t>
            </a:fld>
            <a:endParaRPr lang="hu-HU"/>
          </a:p>
        </p:txBody>
      </p:sp>
    </p:spTree>
    <p:extLst>
      <p:ext uri="{BB962C8B-B14F-4D97-AF65-F5344CB8AC3E}">
        <p14:creationId xmlns:p14="http://schemas.microsoft.com/office/powerpoint/2010/main" val="194712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Köszönöm szépen a figyelmet!</a:t>
            </a:r>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7</a:t>
            </a:fld>
            <a:endParaRPr lang="hu-HU"/>
          </a:p>
        </p:txBody>
      </p:sp>
    </p:spTree>
    <p:extLst>
      <p:ext uri="{BB962C8B-B14F-4D97-AF65-F5344CB8AC3E}">
        <p14:creationId xmlns:p14="http://schemas.microsoft.com/office/powerpoint/2010/main" val="357077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2016.05.23.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2016.05.23.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2016.05.23.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2016.05.23.</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sz="2700" dirty="0">
                <a:latin typeface="+mj-lt"/>
              </a:rPr>
              <a:t>Teszt modul</a:t>
            </a:r>
          </a:p>
          <a:p>
            <a:pPr marL="0" indent="0" algn="ctr">
              <a:buNone/>
            </a:pPr>
            <a:r>
              <a:rPr lang="hu-HU" sz="2700" dirty="0">
                <a:latin typeface="+mj-lt"/>
              </a:rPr>
              <a:t>Iványi-Nagy Gábor</a:t>
            </a:r>
          </a:p>
        </p:txBody>
      </p:sp>
    </p:spTree>
    <p:extLst>
      <p:ext uri="{BB962C8B-B14F-4D97-AF65-F5344CB8AC3E}">
        <p14:creationId xmlns:p14="http://schemas.microsoft.com/office/powerpoint/2010/main" val="31457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7" name="Szövegdoboz 6"/>
          <p:cNvSpPr txBox="1"/>
          <p:nvPr/>
        </p:nvSpPr>
        <p:spPr>
          <a:xfrm>
            <a:off x="2660551" y="1998721"/>
            <a:ext cx="6293796" cy="2308324"/>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4800" dirty="0"/>
              <a:t>Iványi-Nagy Gábor</a:t>
            </a:r>
          </a:p>
          <a:p>
            <a:pPr algn="ctr"/>
            <a:r>
              <a:rPr lang="hu-HU" sz="4800" dirty="0"/>
              <a:t>Debreceni Egyetem</a:t>
            </a:r>
          </a:p>
          <a:p>
            <a:pPr algn="ctr"/>
            <a:r>
              <a:rPr lang="hu-HU" sz="4800" dirty="0"/>
              <a:t>(PTI)</a:t>
            </a:r>
          </a:p>
        </p:txBody>
      </p:sp>
      <p:sp>
        <p:nvSpPr>
          <p:cNvPr id="8" name="Alcím 2"/>
          <p:cNvSpPr>
            <a:spLocks noGrp="1"/>
          </p:cNvSpPr>
          <p:nvPr/>
        </p:nvSpPr>
        <p:spPr>
          <a:xfrm>
            <a:off x="325647" y="929719"/>
            <a:ext cx="3814688" cy="43469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u-HU" sz="2800" b="1" i="1" dirty="0">
                <a:latin typeface="+mj-lt"/>
              </a:rPr>
              <a:t>Bemutatkozás</a:t>
            </a:r>
          </a:p>
        </p:txBody>
      </p:sp>
      <p:pic>
        <p:nvPicPr>
          <p:cNvPr id="6"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47" y="1678075"/>
            <a:ext cx="2060666" cy="3115466"/>
          </a:xfrm>
          <a:prstGeom prst="rect">
            <a:avLst/>
          </a:prstGeom>
        </p:spPr>
      </p:pic>
    </p:spTree>
    <p:extLst>
      <p:ext uri="{BB962C8B-B14F-4D97-AF65-F5344CB8AC3E}">
        <p14:creationId xmlns:p14="http://schemas.microsoft.com/office/powerpoint/2010/main" val="18696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5810210" cy="434696"/>
          </a:xfrm>
        </p:spPr>
        <p:txBody>
          <a:bodyPr>
            <a:noAutofit/>
          </a:bodyPr>
          <a:lstStyle/>
          <a:p>
            <a:r>
              <a:rPr lang="hu-HU" sz="2800" b="1" i="1" dirty="0"/>
              <a:t>Legérdekesebb</a:t>
            </a:r>
            <a:r>
              <a:rPr lang="hu-HU" sz="2800" b="1" i="1" dirty="0">
                <a:latin typeface="+mj-lt"/>
              </a:rPr>
              <a:t> </a:t>
            </a:r>
            <a:r>
              <a:rPr lang="hu-HU" sz="2800" b="1" i="1" dirty="0"/>
              <a:t>kihívásaim</a:t>
            </a:r>
          </a:p>
        </p:txBody>
      </p:sp>
      <p:sp>
        <p:nvSpPr>
          <p:cNvPr id="4" name="Szövegdoboz 3"/>
          <p:cNvSpPr txBox="1"/>
          <p:nvPr/>
        </p:nvSpPr>
        <p:spPr>
          <a:xfrm>
            <a:off x="277055" y="1950446"/>
            <a:ext cx="5299208" cy="1938992"/>
          </a:xfrm>
          <a:prstGeom prst="rect">
            <a:avLst/>
          </a:prstGeom>
          <a:noFill/>
        </p:spPr>
        <p:txBody>
          <a:bodyPr wrap="none" rtlCol="0">
            <a:spAutoFit/>
          </a:bodyPr>
          <a:lstStyle/>
          <a:p>
            <a:pPr marL="285750" indent="-285750">
              <a:buFont typeface="Arial" panose="020B0604020202020204" pitchFamily="34" charset="0"/>
              <a:buChar char="•"/>
            </a:pPr>
            <a:r>
              <a:rPr lang="hu-HU" sz="2400" dirty="0"/>
              <a:t>N + 1 </a:t>
            </a:r>
            <a:r>
              <a:rPr lang="hu-HU" sz="2400" dirty="0" err="1"/>
              <a:t>Select</a:t>
            </a:r>
            <a:r>
              <a:rPr lang="hu-HU" sz="2400" dirty="0"/>
              <a:t> problémának a megoldása</a:t>
            </a:r>
          </a:p>
          <a:p>
            <a:pPr marL="285750" indent="-285750">
              <a:buFont typeface="Arial" panose="020B0604020202020204" pitchFamily="34" charset="0"/>
              <a:buChar char="•"/>
            </a:pPr>
            <a:r>
              <a:rPr lang="hu-HU" sz="2400" dirty="0"/>
              <a:t>Egyválaszos kérdések létrehozása,</a:t>
            </a:r>
          </a:p>
          <a:p>
            <a:r>
              <a:rPr lang="hu-HU" sz="2400" dirty="0"/>
              <a:t>    módosítása</a:t>
            </a:r>
          </a:p>
          <a:p>
            <a:endParaRPr lang="hu-HU" sz="2400" dirty="0"/>
          </a:p>
          <a:p>
            <a:endParaRPr lang="hu-HU" sz="2400" dirty="0"/>
          </a:p>
        </p:txBody>
      </p:sp>
      <p:pic>
        <p:nvPicPr>
          <p:cNvPr id="7" name="Kép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263" y="2673896"/>
            <a:ext cx="3048586" cy="2027112"/>
          </a:xfrm>
          <a:prstGeom prst="rect">
            <a:avLst/>
          </a:prstGeom>
        </p:spPr>
      </p:pic>
    </p:spTree>
    <p:extLst>
      <p:ext uri="{BB962C8B-B14F-4D97-AF65-F5344CB8AC3E}">
        <p14:creationId xmlns:p14="http://schemas.microsoft.com/office/powerpoint/2010/main" val="367490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5356004" cy="434696"/>
          </a:xfrm>
        </p:spPr>
        <p:txBody>
          <a:bodyPr>
            <a:noAutofit/>
          </a:bodyPr>
          <a:lstStyle/>
          <a:p>
            <a:r>
              <a:rPr lang="hu-HU" sz="2800" b="1" i="1" dirty="0"/>
              <a:t>Legérdekesebb kihívásaim</a:t>
            </a:r>
          </a:p>
        </p:txBody>
      </p:sp>
      <p:sp>
        <p:nvSpPr>
          <p:cNvPr id="5" name="Szövegdoboz 4"/>
          <p:cNvSpPr txBox="1"/>
          <p:nvPr/>
        </p:nvSpPr>
        <p:spPr>
          <a:xfrm>
            <a:off x="721013" y="1712264"/>
            <a:ext cx="4639540" cy="1938992"/>
          </a:xfrm>
          <a:prstGeom prst="rect">
            <a:avLst/>
          </a:prstGeom>
          <a:noFill/>
        </p:spPr>
        <p:txBody>
          <a:bodyPr wrap="none" rtlCol="0">
            <a:spAutoFit/>
          </a:bodyPr>
          <a:lstStyle/>
          <a:p>
            <a:pPr marL="285750" indent="-285750">
              <a:buFont typeface="Arial" panose="020B0604020202020204" pitchFamily="34" charset="0"/>
              <a:buChar char="•"/>
            </a:pPr>
            <a:r>
              <a:rPr lang="hu-HU" sz="2400" dirty="0"/>
              <a:t>Tesztek automatikus javítása</a:t>
            </a:r>
          </a:p>
          <a:p>
            <a:pPr marL="285750" indent="-285750">
              <a:buFont typeface="Arial" panose="020B0604020202020204" pitchFamily="34" charset="0"/>
              <a:buChar char="•"/>
            </a:pPr>
            <a:r>
              <a:rPr lang="hu-HU" sz="2400" dirty="0"/>
              <a:t>JUNIT tesztek döntő többségének</a:t>
            </a:r>
          </a:p>
          <a:p>
            <a:r>
              <a:rPr lang="hu-HU" sz="2400" dirty="0"/>
              <a:t>    megírása</a:t>
            </a:r>
          </a:p>
          <a:p>
            <a:endParaRPr lang="hu-HU" sz="2400" dirty="0"/>
          </a:p>
          <a:p>
            <a:pPr marL="285750" indent="-285750">
              <a:buFont typeface="Arial" panose="020B0604020202020204" pitchFamily="34" charset="0"/>
              <a:buChar char="•"/>
            </a:pPr>
            <a:endParaRPr lang="hu-HU" sz="2400" dirty="0"/>
          </a:p>
        </p:txBody>
      </p:sp>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7612" y="2261863"/>
            <a:ext cx="2507563" cy="1777823"/>
          </a:xfrm>
          <a:prstGeom prst="rect">
            <a:avLst/>
          </a:prstGeom>
        </p:spPr>
      </p:pic>
    </p:spTree>
    <p:extLst>
      <p:ext uri="{BB962C8B-B14F-4D97-AF65-F5344CB8AC3E}">
        <p14:creationId xmlns:p14="http://schemas.microsoft.com/office/powerpoint/2010/main" val="263508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pic>
        <p:nvPicPr>
          <p:cNvPr id="11" name="Kép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4" y="834011"/>
            <a:ext cx="4109776" cy="4119290"/>
          </a:xfrm>
          <a:prstGeom prst="rect">
            <a:avLst/>
          </a:prstGeom>
        </p:spPr>
      </p:pic>
      <p:pic>
        <p:nvPicPr>
          <p:cNvPr id="12" name="Kép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144" y="774156"/>
            <a:ext cx="4029389" cy="4179145"/>
          </a:xfrm>
          <a:prstGeom prst="rect">
            <a:avLst/>
          </a:prstGeom>
        </p:spPr>
      </p:pic>
    </p:spTree>
    <p:extLst>
      <p:ext uri="{BB962C8B-B14F-4D97-AF65-F5344CB8AC3E}">
        <p14:creationId xmlns:p14="http://schemas.microsoft.com/office/powerpoint/2010/main" val="38432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2800" b="1" i="1" dirty="0">
                <a:latin typeface="+mj-lt"/>
              </a:rPr>
              <a:t>Személyes tapasztalataim</a:t>
            </a:r>
          </a:p>
        </p:txBody>
      </p:sp>
      <p:sp>
        <p:nvSpPr>
          <p:cNvPr id="4" name="Szövegdoboz 3"/>
          <p:cNvSpPr txBox="1"/>
          <p:nvPr/>
        </p:nvSpPr>
        <p:spPr>
          <a:xfrm>
            <a:off x="942680" y="1904214"/>
            <a:ext cx="3037883" cy="1200329"/>
          </a:xfrm>
          <a:prstGeom prst="rect">
            <a:avLst/>
          </a:prstGeom>
          <a:noFill/>
        </p:spPr>
        <p:txBody>
          <a:bodyPr wrap="none" rtlCol="0">
            <a:spAutoFit/>
          </a:bodyPr>
          <a:lstStyle/>
          <a:p>
            <a:pPr marL="342900" indent="-342900">
              <a:buFont typeface="Arial" panose="020B0604020202020204" pitchFamily="34" charset="0"/>
              <a:buChar char="•"/>
            </a:pPr>
            <a:r>
              <a:rPr lang="hu-HU" sz="2400" dirty="0"/>
              <a:t>Kanban</a:t>
            </a:r>
          </a:p>
          <a:p>
            <a:pPr marL="285750" indent="-285750">
              <a:buFont typeface="Arial" panose="020B0604020202020204" pitchFamily="34" charset="0"/>
              <a:buChar char="•"/>
            </a:pPr>
            <a:r>
              <a:rPr lang="hu-HU" sz="2400" dirty="0"/>
              <a:t>Csapatmunka</a:t>
            </a:r>
          </a:p>
          <a:p>
            <a:pPr marL="285750" indent="-285750">
              <a:buFont typeface="Arial" panose="020B0604020202020204" pitchFamily="34" charset="0"/>
              <a:buChar char="•"/>
            </a:pPr>
            <a:r>
              <a:rPr lang="hu-HU" sz="2400" dirty="0"/>
              <a:t>Java EE technológiák</a:t>
            </a:r>
          </a:p>
        </p:txBody>
      </p:sp>
    </p:spTree>
    <p:extLst>
      <p:ext uri="{BB962C8B-B14F-4D97-AF65-F5344CB8AC3E}">
        <p14:creationId xmlns:p14="http://schemas.microsoft.com/office/powerpoint/2010/main" val="416710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a:solidFill>
                  <a:schemeClr val="bg1"/>
                </a:solidFill>
                <a:latin typeface="+mj-lt"/>
              </a:rPr>
              <a:t>Iványi-Nagy Gábor</a:t>
            </a:r>
          </a:p>
          <a:p>
            <a:pPr marL="0" indent="0">
              <a:buNone/>
            </a:pPr>
            <a:r>
              <a:rPr lang="hu-HU" sz="1500" i="1" dirty="0">
                <a:solidFill>
                  <a:schemeClr val="bg1"/>
                </a:solidFill>
                <a:latin typeface="+mj-lt"/>
              </a:rPr>
              <a:t>06-30-822-32-73</a:t>
            </a:r>
          </a:p>
        </p:txBody>
      </p:sp>
    </p:spTree>
    <p:extLst>
      <p:ext uri="{BB962C8B-B14F-4D97-AF65-F5344CB8AC3E}">
        <p14:creationId xmlns:p14="http://schemas.microsoft.com/office/powerpoint/2010/main" val="354132324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1110</TotalTime>
  <Words>886</Words>
  <Application>Microsoft Office PowerPoint</Application>
  <PresentationFormat>Diavetítés a képernyőre (16:9 oldalarány)</PresentationFormat>
  <Paragraphs>73</Paragraphs>
  <Slides>7</Slides>
  <Notes>7</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7</vt:i4>
      </vt:variant>
    </vt:vector>
  </HeadingPairs>
  <TitlesOfParts>
    <vt:vector size="11" baseType="lpstr">
      <vt:lpstr>Arial</vt:lpstr>
      <vt:lpstr>Calibri</vt:lpstr>
      <vt:lpstr>Calibri Light</vt:lpstr>
      <vt:lpstr>Office-téma</vt:lpstr>
      <vt:lpstr>PowerPoint-bemutató</vt:lpstr>
      <vt:lpstr>A prezentáció címe ide jön</vt:lpstr>
      <vt:lpstr>A prezentáció címe ide jön</vt:lpstr>
      <vt:lpstr>A prezentáció címe ide jön</vt:lpstr>
      <vt:lpstr>A prezentáció címe ide jön</vt:lpstr>
      <vt:lpstr>A prezentáció címe ide jön</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gabichelsea</cp:lastModifiedBy>
  <cp:revision>141</cp:revision>
  <dcterms:created xsi:type="dcterms:W3CDTF">2015-01-25T18:30:45Z</dcterms:created>
  <dcterms:modified xsi:type="dcterms:W3CDTF">2016-05-23T20:30:02Z</dcterms:modified>
</cp:coreProperties>
</file>