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65" r:id="rId3"/>
    <p:sldId id="260" r:id="rId4"/>
    <p:sldId id="256" r:id="rId5"/>
    <p:sldId id="262" r:id="rId6"/>
    <p:sldId id="263" r:id="rId7"/>
    <p:sldId id="259" r:id="rId8"/>
    <p:sldId id="261" r:id="rId9"/>
    <p:sldId id="264" r:id="rId10"/>
    <p:sldId id="258" r:id="rId11"/>
  </p:sldIdLst>
  <p:sldSz cx="9144000" cy="5143500" type="screen16x9"/>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gyari Norbert" initials="MN" lastIdx="5" clrIdx="0">
    <p:extLst>
      <p:ext uri="{19B8F6BF-5375-455C-9EA6-DF929625EA0E}">
        <p15:presenceInfo xmlns:p15="http://schemas.microsoft.com/office/powerpoint/2012/main" userId="c2494cd620eaa1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74053" autoAdjust="0"/>
  </p:normalViewPr>
  <p:slideViewPr>
    <p:cSldViewPr snapToGrid="0">
      <p:cViewPr varScale="1">
        <p:scale>
          <a:sx n="79" d="100"/>
          <a:sy n="79" d="100"/>
        </p:scale>
        <p:origin x="96" y="5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5-15T17:38:48.938" idx="1">
    <p:pos x="4810" y="1134"/>
    <p:text>A feladatokat a kanboard rendszeren keresztül láttuk</p:text>
    <p:extLst>
      <p:ext uri="{C676402C-5697-4E1C-873F-D02D1690AC5C}">
        <p15:threadingInfo xmlns:p15="http://schemas.microsoft.com/office/powerpoint/2012/main" timeZoneBias="-180"/>
      </p:ext>
    </p:extLst>
  </p:cm>
  <p:cm authorId="1" dt="2016-05-15T17:39:59.651" idx="2">
    <p:pos x="4810" y="1270"/>
    <p:text>Feladat vállalása minden szintről (MVC)</p:text>
    <p:extLst>
      <p:ext uri="{C676402C-5697-4E1C-873F-D02D1690AC5C}">
        <p15:threadingInfo xmlns:p15="http://schemas.microsoft.com/office/powerpoint/2012/main" timeZoneBias="-18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05-15T17:40:16.855" idx="3">
    <p:pos x="10" y="10"/>
    <p:text>Általam kiválasztott főbb feladatok</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1C4E7D-6DB5-4D35-AA4B-39CFF9A33CE9}" type="datetimeFigureOut">
              <a:rPr lang="hu-HU" smtClean="0"/>
              <a:t>2016. 05. 23.</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FC360-EF70-4946-9357-F8FCFE01CC19}" type="slidenum">
              <a:rPr lang="hu-HU" smtClean="0"/>
              <a:t>‹#›</a:t>
            </a:fld>
            <a:endParaRPr lang="hu-HU"/>
          </a:p>
        </p:txBody>
      </p:sp>
    </p:spTree>
    <p:extLst>
      <p:ext uri="{BB962C8B-B14F-4D97-AF65-F5344CB8AC3E}">
        <p14:creationId xmlns:p14="http://schemas.microsoft.com/office/powerpoint/2010/main" val="594352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A feladatokat a </a:t>
            </a:r>
            <a:r>
              <a:rPr lang="hu-HU" dirty="0" err="1" smtClean="0"/>
              <a:t>kanboard</a:t>
            </a:r>
            <a:r>
              <a:rPr lang="hu-HU" dirty="0" smtClean="0"/>
              <a:t> rendszeren keresztül láttuk és választhattuk</a:t>
            </a:r>
            <a:r>
              <a:rPr lang="hu-HU" baseline="0" dirty="0" smtClean="0"/>
              <a:t> ki, ami nekünk éppen tetszett vagy szükséges volt. Igyekeztünk egyenlő mértékben elosztani a feladatokat, senkinek ne jusson túl sok, vagy túl kevés. </a:t>
            </a:r>
            <a:endParaRPr lang="hu-HU" dirty="0" smtClean="0"/>
          </a:p>
        </p:txBody>
      </p:sp>
      <p:sp>
        <p:nvSpPr>
          <p:cNvPr id="4" name="Dia számának helye 3"/>
          <p:cNvSpPr>
            <a:spLocks noGrp="1"/>
          </p:cNvSpPr>
          <p:nvPr>
            <p:ph type="sldNum" sz="quarter" idx="10"/>
          </p:nvPr>
        </p:nvSpPr>
        <p:spPr/>
        <p:txBody>
          <a:bodyPr/>
          <a:lstStyle/>
          <a:p>
            <a:fld id="{555FC360-EF70-4946-9357-F8FCFE01CC19}" type="slidenum">
              <a:rPr lang="hu-HU" smtClean="0"/>
              <a:t>3</a:t>
            </a:fld>
            <a:endParaRPr lang="hu-HU"/>
          </a:p>
        </p:txBody>
      </p:sp>
    </p:spTree>
    <p:extLst>
      <p:ext uri="{BB962C8B-B14F-4D97-AF65-F5344CB8AC3E}">
        <p14:creationId xmlns:p14="http://schemas.microsoft.com/office/powerpoint/2010/main" val="221863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Általam</a:t>
            </a:r>
            <a:r>
              <a:rPr lang="hu-HU" baseline="0" dirty="0" smtClean="0"/>
              <a:t> elvégzett főbb feladatok közé tartoznak a: …. </a:t>
            </a:r>
            <a:r>
              <a:rPr lang="hu-HU" baseline="0" dirty="0" err="1" smtClean="0"/>
              <a:t>-ok</a:t>
            </a:r>
            <a:endParaRPr lang="hu-HU" dirty="0"/>
          </a:p>
        </p:txBody>
      </p:sp>
      <p:sp>
        <p:nvSpPr>
          <p:cNvPr id="4" name="Dia számának helye 3"/>
          <p:cNvSpPr>
            <a:spLocks noGrp="1"/>
          </p:cNvSpPr>
          <p:nvPr>
            <p:ph type="sldNum" sz="quarter" idx="10"/>
          </p:nvPr>
        </p:nvSpPr>
        <p:spPr/>
        <p:txBody>
          <a:bodyPr/>
          <a:lstStyle/>
          <a:p>
            <a:fld id="{555FC360-EF70-4946-9357-F8FCFE01CC19}" type="slidenum">
              <a:rPr lang="hu-HU" smtClean="0"/>
              <a:t>4</a:t>
            </a:fld>
            <a:endParaRPr lang="hu-HU"/>
          </a:p>
        </p:txBody>
      </p:sp>
    </p:spTree>
    <p:extLst>
      <p:ext uri="{BB962C8B-B14F-4D97-AF65-F5344CB8AC3E}">
        <p14:creationId xmlns:p14="http://schemas.microsoft.com/office/powerpoint/2010/main" val="245233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Igyekeztem olyan feladatokat</a:t>
            </a:r>
            <a:r>
              <a:rPr lang="hu-HU" baseline="0" dirty="0" smtClean="0"/>
              <a:t> választani amelyekkel minél szélesebb körben használhatom az újonnan tanult ismereteket. Egyik ilyen volt a jogok kezelése ahol </a:t>
            </a:r>
            <a:r>
              <a:rPr lang="hu-HU" baseline="0" dirty="0" err="1" smtClean="0"/>
              <a:t>modell-nézet-vezérlő</a:t>
            </a:r>
            <a:r>
              <a:rPr lang="hu-HU" baseline="0" dirty="0" smtClean="0"/>
              <a:t> (MVC) szerkezeti minta minden szintjén tevékenykedtem. Az entitásoktól a megjelenítésen keresztül egészen a szolgáltatások teszteléséig (</a:t>
            </a:r>
            <a:r>
              <a:rPr lang="hu-HU" baseline="0" dirty="0" err="1" smtClean="0"/>
              <a:t>Junit</a:t>
            </a:r>
            <a:r>
              <a:rPr lang="hu-HU" baseline="0" dirty="0" smtClean="0"/>
              <a:t>).</a:t>
            </a:r>
            <a:endParaRPr lang="hu-HU" dirty="0" smtClean="0"/>
          </a:p>
        </p:txBody>
      </p:sp>
      <p:sp>
        <p:nvSpPr>
          <p:cNvPr id="4" name="Dia számának helye 3"/>
          <p:cNvSpPr>
            <a:spLocks noGrp="1"/>
          </p:cNvSpPr>
          <p:nvPr>
            <p:ph type="sldNum" sz="quarter" idx="10"/>
          </p:nvPr>
        </p:nvSpPr>
        <p:spPr/>
        <p:txBody>
          <a:bodyPr/>
          <a:lstStyle/>
          <a:p>
            <a:fld id="{555FC360-EF70-4946-9357-F8FCFE01CC19}" type="slidenum">
              <a:rPr lang="hu-HU" smtClean="0"/>
              <a:t>5</a:t>
            </a:fld>
            <a:endParaRPr lang="hu-HU"/>
          </a:p>
        </p:txBody>
      </p:sp>
    </p:spTree>
    <p:extLst>
      <p:ext uri="{BB962C8B-B14F-4D97-AF65-F5344CB8AC3E}">
        <p14:creationId xmlns:p14="http://schemas.microsoft.com/office/powerpoint/2010/main" val="362863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Egy</a:t>
            </a:r>
            <a:r>
              <a:rPr lang="hu-HU" baseline="0" dirty="0" smtClean="0"/>
              <a:t> másik feladatom volt a tematikák megjelenítése. Lehetővé kellett tenni fő illetve </a:t>
            </a:r>
            <a:r>
              <a:rPr lang="hu-HU" baseline="0" dirty="0" err="1" smtClean="0"/>
              <a:t>altémák</a:t>
            </a:r>
            <a:r>
              <a:rPr lang="hu-HU" baseline="0" dirty="0" smtClean="0"/>
              <a:t> létrehozásának lehetőségét is. Kicsit érdekesebb volt, hogy nem a „szokásos” módon kellett feltölteni az adatbázist, hanem szülő-gyermek viszonyt kellett megvalósítani amit az entitásban elhelyezett oszloppal, miszerint egy témának lehet típusa és kódja, sikerült megoldani.</a:t>
            </a:r>
          </a:p>
          <a:p>
            <a:r>
              <a:rPr lang="hu-HU" baseline="0" dirty="0" smtClean="0"/>
              <a:t>Valamint minden témához lehet egyedileg fájlt feltölteni és letölteni.</a:t>
            </a:r>
            <a:endParaRPr lang="hu-HU" dirty="0"/>
          </a:p>
        </p:txBody>
      </p:sp>
      <p:sp>
        <p:nvSpPr>
          <p:cNvPr id="4" name="Dia számának helye 3"/>
          <p:cNvSpPr>
            <a:spLocks noGrp="1"/>
          </p:cNvSpPr>
          <p:nvPr>
            <p:ph type="sldNum" sz="quarter" idx="10"/>
          </p:nvPr>
        </p:nvSpPr>
        <p:spPr/>
        <p:txBody>
          <a:bodyPr/>
          <a:lstStyle/>
          <a:p>
            <a:fld id="{555FC360-EF70-4946-9357-F8FCFE01CC19}" type="slidenum">
              <a:rPr lang="hu-HU" smtClean="0"/>
              <a:t>6</a:t>
            </a:fld>
            <a:endParaRPr lang="hu-HU"/>
          </a:p>
        </p:txBody>
      </p:sp>
    </p:spTree>
    <p:extLst>
      <p:ext uri="{BB962C8B-B14F-4D97-AF65-F5344CB8AC3E}">
        <p14:creationId xmlns:p14="http://schemas.microsoft.com/office/powerpoint/2010/main" val="139926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A kedvenc feladatom és annak a </a:t>
            </a:r>
            <a:r>
              <a:rPr lang="hu-HU" dirty="0" smtClean="0"/>
              <a:t>folyamatábrája.</a:t>
            </a:r>
            <a:endParaRPr lang="hu-HU" dirty="0" smtClean="0"/>
          </a:p>
          <a:p>
            <a:r>
              <a:rPr lang="hu-HU" dirty="0" smtClean="0"/>
              <a:t>Magyarázat szóban</a:t>
            </a:r>
          </a:p>
          <a:p>
            <a:r>
              <a:rPr lang="hu-HU" dirty="0" smtClean="0"/>
              <a:t>Amikor</a:t>
            </a:r>
            <a:r>
              <a:rPr lang="hu-HU" baseline="0" dirty="0" smtClean="0"/>
              <a:t> magamhoz rendeltem a </a:t>
            </a:r>
            <a:r>
              <a:rPr lang="hu-HU" baseline="0" dirty="0" err="1" smtClean="0"/>
              <a:t>kanboard-on</a:t>
            </a:r>
            <a:r>
              <a:rPr lang="hu-HU" baseline="0" dirty="0" smtClean="0"/>
              <a:t> már ismertem, hogy miről kell majd szóljon ez a funkció, de még nem egészen tudtam, hogyan fogom megvalósítani. Rövid kutatás után találtam egy jónak tűnő megoldást amit megmutattam a projektvezetőnknek is, akinek a visszaigazolása után elkészítettem a megfelelő oldalakat, kibővítettem a felhasználó entitását valamint befejeztem az email küldés funkciót, egy akkor még ideiglenes szerveren keresztül üzemelt. Izgalmas volt, hogy viszonylag sok dolgot kellett módosítsak, amiken nem én dolgoztam előzőleg és, hogy lényegében ezt a funkciót fogják használni minden regisztrációnál illetve akkor is amikor az adminisztrátor hozzáad egy új felhasználót.</a:t>
            </a:r>
            <a:endParaRPr lang="hu-HU" dirty="0"/>
          </a:p>
        </p:txBody>
      </p:sp>
      <p:sp>
        <p:nvSpPr>
          <p:cNvPr id="4" name="Dia számának helye 3"/>
          <p:cNvSpPr>
            <a:spLocks noGrp="1"/>
          </p:cNvSpPr>
          <p:nvPr>
            <p:ph type="sldNum" sz="quarter" idx="10"/>
          </p:nvPr>
        </p:nvSpPr>
        <p:spPr/>
        <p:txBody>
          <a:bodyPr/>
          <a:lstStyle/>
          <a:p>
            <a:fld id="{555FC360-EF70-4946-9357-F8FCFE01CC19}" type="slidenum">
              <a:rPr lang="hu-HU" smtClean="0"/>
              <a:t>7</a:t>
            </a:fld>
            <a:endParaRPr lang="hu-HU"/>
          </a:p>
        </p:txBody>
      </p:sp>
    </p:spTree>
    <p:extLst>
      <p:ext uri="{BB962C8B-B14F-4D97-AF65-F5344CB8AC3E}">
        <p14:creationId xmlns:p14="http://schemas.microsoft.com/office/powerpoint/2010/main" val="4053953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
            </a:r>
            <a:br>
              <a:rPr lang="hu-HU" dirty="0" smtClean="0"/>
            </a:br>
            <a:r>
              <a:rPr lang="hu-HU" dirty="0" smtClean="0"/>
              <a:t>Most </a:t>
            </a:r>
            <a:r>
              <a:rPr lang="hu-HU" dirty="0" smtClean="0"/>
              <a:t>dolgoztam először csapatban,</a:t>
            </a:r>
            <a:r>
              <a:rPr lang="hu-HU" baseline="0" dirty="0" smtClean="0"/>
              <a:t> ilyen „nagyobb” </a:t>
            </a:r>
            <a:r>
              <a:rPr lang="hu-HU" baseline="0" dirty="0" smtClean="0"/>
              <a:t>projekten és kérdés volt, hogy m</a:t>
            </a:r>
            <a:r>
              <a:rPr lang="hu-HU" dirty="0" smtClean="0"/>
              <a:t>iben másabb mint egyedül?</a:t>
            </a:r>
          </a:p>
          <a:p>
            <a:r>
              <a:rPr lang="hu-HU" baseline="0" dirty="0" smtClean="0"/>
              <a:t>Könnyebb és gyorsabb is, valamint még szórakoztató is lehet. Jó </a:t>
            </a:r>
            <a:r>
              <a:rPr lang="hu-HU" baseline="0" dirty="0" smtClean="0"/>
              <a:t>volt, hogy mindenkinek sikerült olvasható kódot írni, </a:t>
            </a:r>
            <a:r>
              <a:rPr lang="hu-HU" baseline="0" dirty="0" smtClean="0"/>
              <a:t>hisz </a:t>
            </a:r>
            <a:r>
              <a:rPr lang="hu-HU" baseline="0" dirty="0" smtClean="0"/>
              <a:t>többször is előfordult, hogy más által írt sorokat kellett módosítani/kiegészíteni. Ilyen volt amikor:</a:t>
            </a:r>
            <a:endParaRPr lang="hu-HU" dirty="0" smtClean="0"/>
          </a:p>
          <a:p>
            <a:endParaRPr lang="hu-HU" dirty="0" smtClean="0"/>
          </a:p>
          <a:p>
            <a:r>
              <a:rPr lang="hu-HU" dirty="0" err="1" smtClean="0"/>
              <a:t>-</a:t>
            </a:r>
            <a:r>
              <a:rPr lang="hu-HU" dirty="0" err="1" smtClean="0"/>
              <a:t>Már</a:t>
            </a:r>
            <a:r>
              <a:rPr lang="hu-HU" dirty="0" smtClean="0"/>
              <a:t> kész volt a regisztráció felülete, amikor nekiláttam a szolgáltatásnak</a:t>
            </a:r>
            <a:r>
              <a:rPr lang="hu-HU" baseline="0" dirty="0" smtClean="0"/>
              <a:t>. A megfelelő sort beillesztettem és működött a regisztráció! </a:t>
            </a:r>
          </a:p>
          <a:p>
            <a:r>
              <a:rPr lang="hu-HU" baseline="0" dirty="0" err="1" smtClean="0"/>
              <a:t>-Az</a:t>
            </a:r>
            <a:r>
              <a:rPr lang="hu-HU" baseline="0" dirty="0" smtClean="0"/>
              <a:t> email küldéssel egyedül foglalkoztam és több oldal is használja, más kódját kellet </a:t>
            </a:r>
            <a:r>
              <a:rPr lang="hu-HU" baseline="0" dirty="0" smtClean="0"/>
              <a:t>módosítani.</a:t>
            </a:r>
          </a:p>
          <a:p>
            <a:endParaRPr lang="hu-H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Szoftverfejlesztéssel</a:t>
            </a:r>
            <a:r>
              <a:rPr lang="hu-HU" baseline="0" dirty="0" smtClean="0"/>
              <a:t> járó probléma, hogy az ember igyekszik a legjobb/legszebb kódot fejleszteni. Csapatban dolgozva ez az idő sokat csökken, hiszen ha mindenki csak egy elemi feladatnak a megoldását mondja meg, máris rengeteg időt lehet spórolni. Ebben segített a csapaton belüli jó kommunikáció. Mindig tudtunk egymásra számítani, ami </a:t>
            </a:r>
            <a:r>
              <a:rPr lang="hu-HU" baseline="0" dirty="0" err="1" smtClean="0"/>
              <a:t>meggyórsította</a:t>
            </a:r>
            <a:r>
              <a:rPr lang="hu-HU" baseline="0" dirty="0" smtClean="0"/>
              <a:t> mind a fejlesztés, mint a tesztelés folyamatát.</a:t>
            </a:r>
            <a:endParaRPr lang="hu-HU" baseline="0" dirty="0" smtClean="0"/>
          </a:p>
          <a:p>
            <a:endParaRPr lang="hu-HU" dirty="0"/>
          </a:p>
        </p:txBody>
      </p:sp>
      <p:sp>
        <p:nvSpPr>
          <p:cNvPr id="4" name="Dia számának helye 3"/>
          <p:cNvSpPr>
            <a:spLocks noGrp="1"/>
          </p:cNvSpPr>
          <p:nvPr>
            <p:ph type="sldNum" sz="quarter" idx="10"/>
          </p:nvPr>
        </p:nvSpPr>
        <p:spPr/>
        <p:txBody>
          <a:bodyPr/>
          <a:lstStyle/>
          <a:p>
            <a:fld id="{555FC360-EF70-4946-9357-F8FCFE01CC19}" type="slidenum">
              <a:rPr lang="hu-HU" smtClean="0"/>
              <a:t>8</a:t>
            </a:fld>
            <a:endParaRPr lang="hu-HU"/>
          </a:p>
        </p:txBody>
      </p:sp>
    </p:spTree>
    <p:extLst>
      <p:ext uri="{BB962C8B-B14F-4D97-AF65-F5344CB8AC3E}">
        <p14:creationId xmlns:p14="http://schemas.microsoft.com/office/powerpoint/2010/main" val="2365649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baseline="0" dirty="0" smtClean="0"/>
              <a:t>- </a:t>
            </a:r>
            <a:r>
              <a:rPr lang="hu-HU" baseline="0" dirty="0" smtClean="0"/>
              <a:t>A feladatokat nem egy újabb nyűgnek hanem kihívásnak tekintettem, így a megoldásukat is szívesen csináltam, főleg az izgalmasabb problémáknál.</a:t>
            </a:r>
            <a:endParaRPr lang="hu-HU" dirty="0" smtClean="0"/>
          </a:p>
          <a:p>
            <a:endParaRPr lang="hu-HU" dirty="0" smtClean="0"/>
          </a:p>
          <a:p>
            <a:r>
              <a:rPr lang="hu-HU" dirty="0" smtClean="0"/>
              <a:t>-A legtöbb</a:t>
            </a:r>
            <a:r>
              <a:rPr lang="hu-HU" baseline="0" dirty="0" smtClean="0"/>
              <a:t> időt elvivő probléma azonban egy apró dolog volt. Folyamatosan elgépeltem a változóneveket. </a:t>
            </a:r>
            <a:r>
              <a:rPr lang="hu-HU" baseline="0" dirty="0" smtClean="0"/>
              <a:t>Aztán hamar </a:t>
            </a:r>
            <a:r>
              <a:rPr lang="hu-HU" baseline="0" dirty="0" smtClean="0"/>
              <a:t>rá kellett jönnöm, hogy nem csak időtakarékosabb hanem biztosabb is lesz a funkció, ha </a:t>
            </a:r>
            <a:r>
              <a:rPr lang="hu-HU" baseline="0" dirty="0" smtClean="0"/>
              <a:t>ezeket másolom.</a:t>
            </a:r>
            <a:endParaRPr lang="hu-HU" dirty="0" smtClean="0"/>
          </a:p>
          <a:p>
            <a:endParaRPr lang="hu-HU" dirty="0" smtClean="0"/>
          </a:p>
          <a:p>
            <a:endParaRPr lang="hu-HU" dirty="0" smtClean="0"/>
          </a:p>
          <a:p>
            <a:r>
              <a:rPr lang="hu-HU" dirty="0" smtClean="0"/>
              <a:t>Összességében</a:t>
            </a:r>
            <a:r>
              <a:rPr lang="hu-HU" baseline="0" dirty="0" smtClean="0"/>
              <a:t> örülök, hogy jelentkeztem erre a képzésre. Sok új és érdekes dolgot tanultam, amit szeretnék továbbfejleszteni a leendő munkahelyemen. </a:t>
            </a:r>
          </a:p>
          <a:p>
            <a:endParaRPr lang="hu-HU" baseline="0" dirty="0" smtClean="0"/>
          </a:p>
          <a:p>
            <a:endParaRPr lang="hu-HU" dirty="0" smtClean="0"/>
          </a:p>
          <a:p>
            <a:r>
              <a:rPr lang="hu-HU" dirty="0" smtClean="0"/>
              <a:t>-</a:t>
            </a:r>
            <a:r>
              <a:rPr lang="hu-HU" dirty="0" smtClean="0"/>
              <a:t>A</a:t>
            </a:r>
            <a:r>
              <a:rPr lang="hu-HU" baseline="0" dirty="0" smtClean="0"/>
              <a:t> probléma megoldásához a leggyakoribb barátom a </a:t>
            </a:r>
            <a:r>
              <a:rPr lang="hu-HU" baseline="0" dirty="0" err="1" smtClean="0"/>
              <a:t>Google</a:t>
            </a:r>
            <a:r>
              <a:rPr lang="hu-HU" baseline="0" dirty="0" smtClean="0"/>
              <a:t> keresője volt, ami győzött a másodperc/megoldások száma versenyben</a:t>
            </a:r>
          </a:p>
          <a:p>
            <a:r>
              <a:rPr lang="hu-HU" baseline="0" dirty="0" err="1" smtClean="0"/>
              <a:t>-más</a:t>
            </a:r>
            <a:r>
              <a:rPr lang="hu-HU" baseline="0" dirty="0" smtClean="0"/>
              <a:t> jelezte, hogy valami nem működik, ekkor jöhetett az átalakítás és a hiba kiküszöbölése</a:t>
            </a:r>
          </a:p>
          <a:p>
            <a:r>
              <a:rPr lang="hu-HU" baseline="0" dirty="0" err="1" smtClean="0"/>
              <a:t>-a</a:t>
            </a:r>
            <a:r>
              <a:rPr lang="hu-HU" baseline="0" dirty="0" smtClean="0"/>
              <a:t> hiba keresése egyszerű ha tudom hol keresendő</a:t>
            </a:r>
          </a:p>
        </p:txBody>
      </p:sp>
      <p:sp>
        <p:nvSpPr>
          <p:cNvPr id="4" name="Dia számának helye 3"/>
          <p:cNvSpPr>
            <a:spLocks noGrp="1"/>
          </p:cNvSpPr>
          <p:nvPr>
            <p:ph type="sldNum" sz="quarter" idx="10"/>
          </p:nvPr>
        </p:nvSpPr>
        <p:spPr/>
        <p:txBody>
          <a:bodyPr/>
          <a:lstStyle/>
          <a:p>
            <a:fld id="{555FC360-EF70-4946-9357-F8FCFE01CC19}" type="slidenum">
              <a:rPr lang="hu-HU" smtClean="0"/>
              <a:t>9</a:t>
            </a:fld>
            <a:endParaRPr lang="hu-HU"/>
          </a:p>
        </p:txBody>
      </p:sp>
    </p:spTree>
    <p:extLst>
      <p:ext uri="{BB962C8B-B14F-4D97-AF65-F5344CB8AC3E}">
        <p14:creationId xmlns:p14="http://schemas.microsoft.com/office/powerpoint/2010/main" val="423967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2016. 05. 23.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02442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2016. 05. 23.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27866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2016. 05. 23.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23037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2016. 05. 23.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5826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C6E8B002-83F0-41C5-A7B7-2819A96BD9B2}" type="datetimeFigureOut">
              <a:rPr lang="hu-HU" smtClean="0"/>
              <a:t>2016. 05. 23.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55328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C6E8B002-83F0-41C5-A7B7-2819A96BD9B2}" type="datetimeFigureOut">
              <a:rPr lang="hu-HU" smtClean="0"/>
              <a:t>2016. 05. 23.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15460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1878806"/>
            <a:ext cx="3868340" cy="2763441"/>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1" y="1878806"/>
            <a:ext cx="3887391" cy="2763441"/>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C6E8B002-83F0-41C5-A7B7-2819A96BD9B2}" type="datetimeFigureOut">
              <a:rPr lang="hu-HU" smtClean="0"/>
              <a:t>2016. 05. 23.</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5264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C6E8B002-83F0-41C5-A7B7-2819A96BD9B2}" type="datetimeFigureOut">
              <a:rPr lang="hu-HU" smtClean="0"/>
              <a:t>2016. 05. 23.</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75599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8B002-83F0-41C5-A7B7-2819A96BD9B2}" type="datetimeFigureOut">
              <a:rPr lang="hu-HU" smtClean="0"/>
              <a:t>2016. 05. 23.</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63143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2016. 05. 23.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0988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2016. 05. 23.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37352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6E8B002-83F0-41C5-A7B7-2819A96BD9B2}" type="datetimeFigureOut">
              <a:rPr lang="hu-HU" smtClean="0"/>
              <a:t>2016. 05. 23.</a:t>
            </a:fld>
            <a:endParaRPr lang="hu-HU"/>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10B248C-AB05-41DF-8128-E0D4789A1AD3}" type="slidenum">
              <a:rPr lang="hu-HU" smtClean="0"/>
              <a:t>‹#›</a:t>
            </a:fld>
            <a:endParaRPr lang="hu-HU"/>
          </a:p>
        </p:txBody>
      </p:sp>
    </p:spTree>
    <p:extLst>
      <p:ext uri="{BB962C8B-B14F-4D97-AF65-F5344CB8AC3E}">
        <p14:creationId xmlns:p14="http://schemas.microsoft.com/office/powerpoint/2010/main" val="3779397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idx="1"/>
          </p:nvPr>
        </p:nvSpPr>
        <p:spPr>
          <a:xfrm rot="21115592">
            <a:off x="3352322" y="2092718"/>
            <a:ext cx="2847362" cy="1047518"/>
          </a:xfrm>
        </p:spPr>
        <p:txBody>
          <a:bodyPr>
            <a:noAutofit/>
          </a:bodyPr>
          <a:lstStyle/>
          <a:p>
            <a:pPr marL="0" indent="0" algn="ctr">
              <a:buNone/>
            </a:pPr>
            <a:r>
              <a:rPr lang="hu-HU" dirty="0" smtClean="0">
                <a:latin typeface="+mj-lt"/>
              </a:rPr>
              <a:t>Adminisztrátor</a:t>
            </a:r>
          </a:p>
          <a:p>
            <a:pPr marL="0" indent="0" algn="ctr">
              <a:buNone/>
            </a:pPr>
            <a:r>
              <a:rPr lang="hu-HU" dirty="0" smtClean="0">
                <a:latin typeface="+mj-lt"/>
              </a:rPr>
              <a:t>Modul</a:t>
            </a:r>
            <a:endParaRPr lang="hu-HU" dirty="0">
              <a:latin typeface="+mj-lt"/>
            </a:endParaRPr>
          </a:p>
        </p:txBody>
      </p:sp>
    </p:spTree>
    <p:extLst>
      <p:ext uri="{BB962C8B-B14F-4D97-AF65-F5344CB8AC3E}">
        <p14:creationId xmlns:p14="http://schemas.microsoft.com/office/powerpoint/2010/main" val="3145726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Alcím 2"/>
          <p:cNvSpPr txBox="1">
            <a:spLocks/>
          </p:cNvSpPr>
          <p:nvPr/>
        </p:nvSpPr>
        <p:spPr>
          <a:xfrm>
            <a:off x="698946" y="3882777"/>
            <a:ext cx="2670978" cy="9152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u-HU" sz="1500" dirty="0" smtClean="0">
                <a:solidFill>
                  <a:schemeClr val="bg1"/>
                </a:solidFill>
                <a:latin typeface="+mj-lt"/>
              </a:rPr>
              <a:t>KÖSZÖNÖM A FIGYELMET!</a:t>
            </a:r>
          </a:p>
          <a:p>
            <a:pPr marL="0" indent="0">
              <a:buNone/>
            </a:pPr>
            <a:r>
              <a:rPr lang="hu-HU" sz="1500" i="1" dirty="0" smtClean="0">
                <a:solidFill>
                  <a:schemeClr val="bg1"/>
                </a:solidFill>
                <a:latin typeface="+mj-lt"/>
              </a:rPr>
              <a:t>Magyari Norbert</a:t>
            </a:r>
          </a:p>
          <a:p>
            <a:pPr marL="0" indent="0">
              <a:buNone/>
            </a:pPr>
            <a:r>
              <a:rPr lang="hu-HU" sz="1500" i="1" dirty="0" smtClean="0">
                <a:solidFill>
                  <a:schemeClr val="bg1"/>
                </a:solidFill>
                <a:latin typeface="+mj-lt"/>
              </a:rPr>
              <a:t>0630 - 220 - 8343</a:t>
            </a:r>
            <a:endParaRPr lang="hu-HU" sz="1500" i="1" dirty="0">
              <a:solidFill>
                <a:schemeClr val="bg1"/>
              </a:solidFill>
              <a:latin typeface="+mj-lt"/>
            </a:endParaRPr>
          </a:p>
        </p:txBody>
      </p:sp>
    </p:spTree>
    <p:extLst>
      <p:ext uri="{BB962C8B-B14F-4D97-AF65-F5344CB8AC3E}">
        <p14:creationId xmlns:p14="http://schemas.microsoft.com/office/powerpoint/2010/main" val="3541323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rtalom helye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2346" y="1118929"/>
            <a:ext cx="2093137" cy="3373437"/>
          </a:xfrm>
        </p:spPr>
      </p:pic>
      <p:sp>
        <p:nvSpPr>
          <p:cNvPr id="2" name="Szövegdoboz 1"/>
          <p:cNvSpPr txBox="1"/>
          <p:nvPr/>
        </p:nvSpPr>
        <p:spPr>
          <a:xfrm>
            <a:off x="4168240" y="1605318"/>
            <a:ext cx="3883231" cy="2554545"/>
          </a:xfrm>
          <a:prstGeom prst="rect">
            <a:avLst/>
          </a:prstGeom>
          <a:noFill/>
        </p:spPr>
        <p:txBody>
          <a:bodyPr wrap="square" rtlCol="0">
            <a:spAutoFit/>
          </a:bodyPr>
          <a:lstStyle/>
          <a:p>
            <a:pPr algn="ctr"/>
            <a:r>
              <a:rPr lang="hu-HU" sz="3200" dirty="0" smtClean="0"/>
              <a:t>Magyari Norbert</a:t>
            </a:r>
          </a:p>
          <a:p>
            <a:pPr algn="ctr"/>
            <a:endParaRPr lang="hu-HU" sz="3200" dirty="0"/>
          </a:p>
          <a:p>
            <a:pPr algn="ctr"/>
            <a:r>
              <a:rPr lang="hu-HU" sz="3200" dirty="0" smtClean="0"/>
              <a:t>Mérnök informatikus </a:t>
            </a:r>
            <a:r>
              <a:rPr lang="hu-HU" sz="3200" dirty="0" err="1" smtClean="0"/>
              <a:t>BSc</a:t>
            </a:r>
            <a:r>
              <a:rPr lang="hu-HU" sz="3200" dirty="0" smtClean="0"/>
              <a:t>. Hallgató</a:t>
            </a:r>
          </a:p>
          <a:p>
            <a:pPr algn="ctr"/>
            <a:r>
              <a:rPr lang="hu-HU" sz="3200" dirty="0" smtClean="0"/>
              <a:t>Debreceni Egyetem</a:t>
            </a:r>
            <a:endParaRPr lang="hu-HU" sz="3200" dirty="0"/>
          </a:p>
        </p:txBody>
      </p:sp>
    </p:spTree>
    <p:extLst>
      <p:ext uri="{BB962C8B-B14F-4D97-AF65-F5344CB8AC3E}">
        <p14:creationId xmlns:p14="http://schemas.microsoft.com/office/powerpoint/2010/main" val="2186260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08101" y="964601"/>
            <a:ext cx="7886700" cy="994172"/>
          </a:xfrm>
        </p:spPr>
        <p:txBody>
          <a:bodyPr/>
          <a:lstStyle/>
          <a:p>
            <a:r>
              <a:rPr lang="hu-HU" dirty="0" smtClean="0"/>
              <a:t>Feladatmegosztás a csapatban</a:t>
            </a:r>
            <a:endParaRPr lang="hu-HU"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01" y="1800366"/>
            <a:ext cx="7027524" cy="2467442"/>
          </a:xfrm>
          <a:prstGeom prst="rect">
            <a:avLst/>
          </a:prstGeom>
        </p:spPr>
      </p:pic>
    </p:spTree>
    <p:extLst>
      <p:ext uri="{BB962C8B-B14F-4D97-AF65-F5344CB8AC3E}">
        <p14:creationId xmlns:p14="http://schemas.microsoft.com/office/powerpoint/2010/main" val="1299602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smtClean="0"/>
              <a:t>A prezentáció címe ide jön</a:t>
            </a:r>
            <a:endParaRPr lang="hu-HU" sz="1800" dirty="0"/>
          </a:p>
        </p:txBody>
      </p:sp>
      <p:sp>
        <p:nvSpPr>
          <p:cNvPr id="3" name="Alcím 2"/>
          <p:cNvSpPr>
            <a:spLocks noGrp="1"/>
          </p:cNvSpPr>
          <p:nvPr>
            <p:ph type="subTitle" idx="1"/>
          </p:nvPr>
        </p:nvSpPr>
        <p:spPr>
          <a:xfrm>
            <a:off x="238898" y="858795"/>
            <a:ext cx="8367220" cy="3623558"/>
          </a:xfrm>
        </p:spPr>
        <p:txBody>
          <a:bodyPr>
            <a:normAutofit lnSpcReduction="10000"/>
          </a:bodyPr>
          <a:lstStyle/>
          <a:p>
            <a:r>
              <a:rPr lang="hu-HU" sz="4400" dirty="0" smtClean="0">
                <a:latin typeface="+mj-lt"/>
              </a:rPr>
              <a:t>Főbb feladataim:</a:t>
            </a:r>
          </a:p>
          <a:p>
            <a:pPr marL="342900" indent="-342900" algn="l">
              <a:buFont typeface="Arial" panose="020B0604020202020204" pitchFamily="34" charset="0"/>
              <a:buChar char="•"/>
            </a:pPr>
            <a:r>
              <a:rPr lang="hu-HU" sz="2800" dirty="0" smtClean="0">
                <a:latin typeface="+mj-lt"/>
              </a:rPr>
              <a:t>Email küldése és jelszó beállítása minden új felhasználónak</a:t>
            </a:r>
          </a:p>
          <a:p>
            <a:pPr marL="342900" indent="-342900" algn="l">
              <a:buFont typeface="Arial" panose="020B0604020202020204" pitchFamily="34" charset="0"/>
              <a:buChar char="•"/>
            </a:pPr>
            <a:r>
              <a:rPr lang="hu-HU" sz="2800" dirty="0" smtClean="0">
                <a:latin typeface="+mj-lt"/>
              </a:rPr>
              <a:t>Regisztrációs szolgáltatás</a:t>
            </a:r>
          </a:p>
          <a:p>
            <a:pPr marL="342900" indent="-342900" algn="l">
              <a:buFont typeface="Arial" panose="020B0604020202020204" pitchFamily="34" charset="0"/>
              <a:buChar char="•"/>
            </a:pPr>
            <a:r>
              <a:rPr lang="hu-HU" sz="2800" dirty="0" smtClean="0">
                <a:latin typeface="+mj-lt"/>
              </a:rPr>
              <a:t>Jogok kezelése minden szinten</a:t>
            </a:r>
          </a:p>
          <a:p>
            <a:pPr marL="342900" indent="-342900" algn="l">
              <a:buFont typeface="Arial" panose="020B0604020202020204" pitchFamily="34" charset="0"/>
              <a:buChar char="•"/>
            </a:pPr>
            <a:r>
              <a:rPr lang="hu-HU" sz="2800" dirty="0" smtClean="0">
                <a:latin typeface="+mj-lt"/>
              </a:rPr>
              <a:t>Tematikák megjelenítése</a:t>
            </a:r>
          </a:p>
          <a:p>
            <a:pPr marL="342900" indent="-342900" algn="l">
              <a:buFont typeface="Arial" panose="020B0604020202020204" pitchFamily="34" charset="0"/>
              <a:buChar char="•"/>
            </a:pPr>
            <a:r>
              <a:rPr lang="hu-HU" sz="2800" dirty="0" smtClean="0">
                <a:latin typeface="+mj-lt"/>
              </a:rPr>
              <a:t>Kódlefedettség mérés beállítása	</a:t>
            </a:r>
            <a:r>
              <a:rPr lang="hu-HU" dirty="0" smtClean="0">
                <a:latin typeface="+mj-lt"/>
              </a:rPr>
              <a:t>	</a:t>
            </a:r>
          </a:p>
          <a:p>
            <a:endParaRPr lang="hu-HU" dirty="0">
              <a:latin typeface="+mj-lt"/>
            </a:endParaRPr>
          </a:p>
        </p:txBody>
      </p:sp>
    </p:spTree>
    <p:extLst>
      <p:ext uri="{BB962C8B-B14F-4D97-AF65-F5344CB8AC3E}">
        <p14:creationId xmlns:p14="http://schemas.microsoft.com/office/powerpoint/2010/main" val="1869678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635351"/>
            <a:ext cx="7886700" cy="994172"/>
          </a:xfrm>
        </p:spPr>
        <p:txBody>
          <a:bodyPr/>
          <a:lstStyle/>
          <a:p>
            <a:pPr algn="ctr"/>
            <a:r>
              <a:rPr lang="hu-HU" dirty="0" smtClean="0"/>
              <a:t>Jogok kezelése</a:t>
            </a:r>
            <a:endParaRPr lang="hu-HU" dirty="0"/>
          </a:p>
        </p:txBody>
      </p:sp>
      <p:sp>
        <p:nvSpPr>
          <p:cNvPr id="3" name="Tartalom helye 2"/>
          <p:cNvSpPr>
            <a:spLocks noGrp="1"/>
          </p:cNvSpPr>
          <p:nvPr>
            <p:ph idx="1"/>
          </p:nvPr>
        </p:nvSpPr>
        <p:spPr>
          <a:xfrm>
            <a:off x="628650" y="1369219"/>
            <a:ext cx="7886700" cy="565907"/>
          </a:xfrm>
        </p:spPr>
        <p:txBody>
          <a:bodyPr/>
          <a:lstStyle/>
          <a:p>
            <a:r>
              <a:rPr lang="hu-HU" dirty="0" smtClean="0"/>
              <a:t>Az alapoktól a megjelenítésig</a:t>
            </a:r>
            <a:endParaRPr lang="hu-HU"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517" y="2021137"/>
            <a:ext cx="4739464" cy="2475840"/>
          </a:xfrm>
          <a:prstGeom prst="rect">
            <a:avLst/>
          </a:prstGeom>
        </p:spPr>
      </p:pic>
    </p:spTree>
    <p:extLst>
      <p:ext uri="{BB962C8B-B14F-4D97-AF65-F5344CB8AC3E}">
        <p14:creationId xmlns:p14="http://schemas.microsoft.com/office/powerpoint/2010/main" val="2344476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689482"/>
            <a:ext cx="7886700" cy="994172"/>
          </a:xfrm>
        </p:spPr>
        <p:txBody>
          <a:bodyPr/>
          <a:lstStyle/>
          <a:p>
            <a:pPr algn="ctr"/>
            <a:r>
              <a:rPr lang="hu-HU" dirty="0" smtClean="0"/>
              <a:t>Tematikák kezelése</a:t>
            </a:r>
            <a:endParaRPr lang="hu-HU" dirty="0"/>
          </a:p>
        </p:txBody>
      </p:sp>
      <p:sp>
        <p:nvSpPr>
          <p:cNvPr id="3" name="Tartalom helye 2"/>
          <p:cNvSpPr>
            <a:spLocks noGrp="1"/>
          </p:cNvSpPr>
          <p:nvPr>
            <p:ph idx="1"/>
          </p:nvPr>
        </p:nvSpPr>
        <p:spPr>
          <a:xfrm>
            <a:off x="628650" y="1452346"/>
            <a:ext cx="7886700" cy="958345"/>
          </a:xfrm>
        </p:spPr>
        <p:txBody>
          <a:bodyPr/>
          <a:lstStyle/>
          <a:p>
            <a:r>
              <a:rPr lang="hu-HU" dirty="0" smtClean="0"/>
              <a:t>Képes tematikát létrehozni, szerkeszteni, törölni és fájlt feltölteni illetve letölteni a szerverről</a:t>
            </a:r>
            <a:endParaRPr lang="hu-HU"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69" y="2230581"/>
            <a:ext cx="8119062" cy="2499662"/>
          </a:xfrm>
          <a:prstGeom prst="rect">
            <a:avLst/>
          </a:prstGeom>
        </p:spPr>
      </p:pic>
    </p:spTree>
    <p:extLst>
      <p:ext uri="{BB962C8B-B14F-4D97-AF65-F5344CB8AC3E}">
        <p14:creationId xmlns:p14="http://schemas.microsoft.com/office/powerpoint/2010/main" val="2018306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2529369" y="657545"/>
            <a:ext cx="3758416" cy="970067"/>
          </a:xfrm>
        </p:spPr>
        <p:txBody>
          <a:bodyPr/>
          <a:lstStyle/>
          <a:p>
            <a:pPr algn="ctr"/>
            <a:r>
              <a:rPr lang="hu-HU" dirty="0" smtClean="0"/>
              <a:t>Elfelejtett jelszó</a:t>
            </a:r>
            <a:endParaRPr lang="hu-HU" dirty="0"/>
          </a:p>
        </p:txBody>
      </p:sp>
      <p:sp>
        <p:nvSpPr>
          <p:cNvPr id="11" name="Folyamatábra: Másik feldolgozás 10"/>
          <p:cNvSpPr/>
          <p:nvPr/>
        </p:nvSpPr>
        <p:spPr>
          <a:xfrm>
            <a:off x="611312" y="1303974"/>
            <a:ext cx="1407560" cy="760288"/>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sz="3200" dirty="0" smtClean="0"/>
              <a:t>Kezdés</a:t>
            </a:r>
            <a:endParaRPr lang="hu-HU" sz="3200" dirty="0"/>
          </a:p>
        </p:txBody>
      </p:sp>
      <p:cxnSp>
        <p:nvCxnSpPr>
          <p:cNvPr id="13" name="Egyenes összekötő nyíllal 12"/>
          <p:cNvCxnSpPr>
            <a:stCxn id="11" idx="2"/>
          </p:cNvCxnSpPr>
          <p:nvPr/>
        </p:nvCxnSpPr>
        <p:spPr>
          <a:xfrm>
            <a:off x="1315092" y="2064262"/>
            <a:ext cx="0" cy="339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Folyamatábra: Feldolgozás 13"/>
          <p:cNvSpPr/>
          <p:nvPr/>
        </p:nvSpPr>
        <p:spPr>
          <a:xfrm>
            <a:off x="667820" y="2409289"/>
            <a:ext cx="1294544" cy="688369"/>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sz="1400" dirty="0" smtClean="0"/>
              <a:t>Mezők kitöltése és kérés küldése</a:t>
            </a:r>
            <a:endParaRPr lang="hu-HU" sz="1400" dirty="0"/>
          </a:p>
        </p:txBody>
      </p:sp>
      <p:sp>
        <p:nvSpPr>
          <p:cNvPr id="16" name="Folyamatábra: Döntés 15"/>
          <p:cNvSpPr/>
          <p:nvPr/>
        </p:nvSpPr>
        <p:spPr>
          <a:xfrm>
            <a:off x="667820" y="3729521"/>
            <a:ext cx="1976744" cy="1068512"/>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dirty="0" smtClean="0"/>
              <a:t>Email létezik?</a:t>
            </a:r>
            <a:endParaRPr lang="hu-HU" dirty="0"/>
          </a:p>
        </p:txBody>
      </p:sp>
      <p:cxnSp>
        <p:nvCxnSpPr>
          <p:cNvPr id="20" name="Szögletes összekötő 19"/>
          <p:cNvCxnSpPr>
            <a:stCxn id="16" idx="1"/>
            <a:endCxn id="14" idx="1"/>
          </p:cNvCxnSpPr>
          <p:nvPr/>
        </p:nvCxnSpPr>
        <p:spPr>
          <a:xfrm rot="10800000">
            <a:off x="667820" y="2753475"/>
            <a:ext cx="12700" cy="1510303"/>
          </a:xfrm>
          <a:prstGeom prst="bentConnector3">
            <a:avLst>
              <a:gd name="adj1" fmla="val 3417976"/>
            </a:avLst>
          </a:prstGeom>
          <a:ln>
            <a:tailEnd type="triangle"/>
          </a:ln>
        </p:spPr>
        <p:style>
          <a:lnRef idx="1">
            <a:schemeClr val="dk1"/>
          </a:lnRef>
          <a:fillRef idx="0">
            <a:schemeClr val="dk1"/>
          </a:fillRef>
          <a:effectRef idx="0">
            <a:schemeClr val="dk1"/>
          </a:effectRef>
          <a:fontRef idx="minor">
            <a:schemeClr val="tx1"/>
          </a:fontRef>
        </p:style>
      </p:cxnSp>
      <p:cxnSp>
        <p:nvCxnSpPr>
          <p:cNvPr id="23" name="Szögletes összekötő 22"/>
          <p:cNvCxnSpPr>
            <a:stCxn id="14" idx="2"/>
            <a:endCxn id="16" idx="0"/>
          </p:cNvCxnSpPr>
          <p:nvPr/>
        </p:nvCxnSpPr>
        <p:spPr>
          <a:xfrm rot="16200000" flipH="1">
            <a:off x="1169711" y="3243039"/>
            <a:ext cx="631863" cy="3411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5" name="Szövegdoboz 24"/>
          <p:cNvSpPr txBox="1"/>
          <p:nvPr/>
        </p:nvSpPr>
        <p:spPr>
          <a:xfrm>
            <a:off x="184934" y="3894445"/>
            <a:ext cx="667820" cy="369332"/>
          </a:xfrm>
          <a:prstGeom prst="rect">
            <a:avLst/>
          </a:prstGeom>
          <a:noFill/>
        </p:spPr>
        <p:txBody>
          <a:bodyPr wrap="square" rtlCol="0">
            <a:spAutoFit/>
          </a:bodyPr>
          <a:lstStyle/>
          <a:p>
            <a:r>
              <a:rPr lang="hu-HU" dirty="0" smtClean="0"/>
              <a:t>Nem</a:t>
            </a:r>
            <a:endParaRPr lang="hu-HU" dirty="0"/>
          </a:p>
        </p:txBody>
      </p:sp>
      <p:sp>
        <p:nvSpPr>
          <p:cNvPr id="26" name="Folyamatábra: Feldolgozás 25"/>
          <p:cNvSpPr/>
          <p:nvPr/>
        </p:nvSpPr>
        <p:spPr>
          <a:xfrm>
            <a:off x="2529369" y="1548866"/>
            <a:ext cx="1331535" cy="452907"/>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dirty="0" err="1" smtClean="0"/>
              <a:t>Hash</a:t>
            </a:r>
            <a:r>
              <a:rPr lang="hu-HU" dirty="0" smtClean="0"/>
              <a:t> </a:t>
            </a:r>
            <a:r>
              <a:rPr lang="hu-HU" dirty="0" err="1" smtClean="0"/>
              <a:t>code</a:t>
            </a:r>
            <a:endParaRPr lang="hu-HU" dirty="0"/>
          </a:p>
        </p:txBody>
      </p:sp>
      <p:cxnSp>
        <p:nvCxnSpPr>
          <p:cNvPr id="28" name="Szögletes összekötő 27"/>
          <p:cNvCxnSpPr>
            <a:stCxn id="16" idx="3"/>
            <a:endCxn id="26" idx="1"/>
          </p:cNvCxnSpPr>
          <p:nvPr/>
        </p:nvCxnSpPr>
        <p:spPr>
          <a:xfrm flipH="1" flipV="1">
            <a:off x="2529369" y="1775320"/>
            <a:ext cx="115195" cy="2488457"/>
          </a:xfrm>
          <a:prstGeom prst="bentConnector5">
            <a:avLst>
              <a:gd name="adj1" fmla="val -198446"/>
              <a:gd name="adj2" fmla="val 56185"/>
              <a:gd name="adj3" fmla="val 298446"/>
            </a:avLst>
          </a:prstGeom>
          <a:ln>
            <a:tailEnd type="triangle"/>
          </a:ln>
        </p:spPr>
        <p:style>
          <a:lnRef idx="1">
            <a:schemeClr val="dk1"/>
          </a:lnRef>
          <a:fillRef idx="0">
            <a:schemeClr val="dk1"/>
          </a:fillRef>
          <a:effectRef idx="0">
            <a:schemeClr val="dk1"/>
          </a:effectRef>
          <a:fontRef idx="minor">
            <a:schemeClr val="tx1"/>
          </a:fontRef>
        </p:style>
      </p:cxnSp>
      <p:sp>
        <p:nvSpPr>
          <p:cNvPr id="29" name="Folyamatábra: Feldolgozás 28"/>
          <p:cNvSpPr/>
          <p:nvPr/>
        </p:nvSpPr>
        <p:spPr>
          <a:xfrm>
            <a:off x="3155061" y="2373860"/>
            <a:ext cx="1952090" cy="769508"/>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dirty="0" smtClean="0"/>
              <a:t>Üzenet elküldése a kóddal a megadott címre</a:t>
            </a:r>
            <a:endParaRPr lang="hu-HU" dirty="0"/>
          </a:p>
        </p:txBody>
      </p:sp>
      <p:sp>
        <p:nvSpPr>
          <p:cNvPr id="30" name="Folyamatábra: Feldolgozás 29"/>
          <p:cNvSpPr/>
          <p:nvPr/>
        </p:nvSpPr>
        <p:spPr>
          <a:xfrm>
            <a:off x="3144787" y="3729521"/>
            <a:ext cx="1962364" cy="99490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dirty="0" smtClean="0"/>
              <a:t>A felhasználó a linkre kattint, a kódot megkapja a szerver</a:t>
            </a:r>
            <a:endParaRPr lang="hu-HU" dirty="0"/>
          </a:p>
        </p:txBody>
      </p:sp>
      <p:sp>
        <p:nvSpPr>
          <p:cNvPr id="31" name="Folyamatábra: Feldolgozás 30"/>
          <p:cNvSpPr/>
          <p:nvPr/>
        </p:nvSpPr>
        <p:spPr>
          <a:xfrm>
            <a:off x="6340064" y="1303974"/>
            <a:ext cx="1592494" cy="515396"/>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dirty="0" smtClean="0"/>
              <a:t>Egyeztetés az adatbázissal</a:t>
            </a:r>
            <a:endParaRPr lang="hu-HU" dirty="0"/>
          </a:p>
        </p:txBody>
      </p:sp>
      <p:sp>
        <p:nvSpPr>
          <p:cNvPr id="32" name="Folyamatábra: Döntés 31"/>
          <p:cNvSpPr/>
          <p:nvPr/>
        </p:nvSpPr>
        <p:spPr>
          <a:xfrm>
            <a:off x="6062647" y="2219166"/>
            <a:ext cx="2013736" cy="829188"/>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dirty="0" smtClean="0"/>
              <a:t>Egyezik?</a:t>
            </a:r>
            <a:endParaRPr lang="hu-HU" dirty="0"/>
          </a:p>
        </p:txBody>
      </p:sp>
      <p:sp>
        <p:nvSpPr>
          <p:cNvPr id="33" name="Folyamatábra: Feldolgozás 32"/>
          <p:cNvSpPr/>
          <p:nvPr/>
        </p:nvSpPr>
        <p:spPr>
          <a:xfrm>
            <a:off x="7208228" y="3264087"/>
            <a:ext cx="1777180" cy="489078"/>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dirty="0" smtClean="0"/>
              <a:t>Jelszó megadása</a:t>
            </a:r>
            <a:endParaRPr lang="hu-HU" dirty="0"/>
          </a:p>
        </p:txBody>
      </p:sp>
      <p:sp>
        <p:nvSpPr>
          <p:cNvPr id="34" name="Folyamatábra: Másik feldolgozás 33"/>
          <p:cNvSpPr/>
          <p:nvPr/>
        </p:nvSpPr>
        <p:spPr>
          <a:xfrm>
            <a:off x="7478071" y="4273204"/>
            <a:ext cx="1418860" cy="441790"/>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dirty="0" smtClean="0"/>
              <a:t>Vége / Login</a:t>
            </a:r>
            <a:endParaRPr lang="hu-HU" dirty="0"/>
          </a:p>
        </p:txBody>
      </p:sp>
      <p:cxnSp>
        <p:nvCxnSpPr>
          <p:cNvPr id="38" name="Szögletes összekötő 37"/>
          <p:cNvCxnSpPr>
            <a:stCxn id="26" idx="2"/>
            <a:endCxn id="29" idx="0"/>
          </p:cNvCxnSpPr>
          <p:nvPr/>
        </p:nvCxnSpPr>
        <p:spPr>
          <a:xfrm rot="16200000" flipH="1">
            <a:off x="3477078" y="1719831"/>
            <a:ext cx="372087" cy="93596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Szögletes összekötő 39"/>
          <p:cNvCxnSpPr>
            <a:stCxn id="29" idx="2"/>
            <a:endCxn id="30" idx="0"/>
          </p:cNvCxnSpPr>
          <p:nvPr/>
        </p:nvCxnSpPr>
        <p:spPr>
          <a:xfrm rot="5400000">
            <a:off x="3835462" y="3433876"/>
            <a:ext cx="586153" cy="513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2" name="Szögletes összekötő 41"/>
          <p:cNvCxnSpPr>
            <a:stCxn id="30" idx="3"/>
            <a:endCxn id="31" idx="1"/>
          </p:cNvCxnSpPr>
          <p:nvPr/>
        </p:nvCxnSpPr>
        <p:spPr>
          <a:xfrm flipV="1">
            <a:off x="5107151" y="1561672"/>
            <a:ext cx="1232913" cy="2665299"/>
          </a:xfrm>
          <a:prstGeom prst="bentConnector3">
            <a:avLst>
              <a:gd name="adj1" fmla="val 6667"/>
            </a:avLst>
          </a:prstGeom>
          <a:ln>
            <a:tailEnd type="triangle"/>
          </a:ln>
        </p:spPr>
        <p:style>
          <a:lnRef idx="1">
            <a:schemeClr val="dk1"/>
          </a:lnRef>
          <a:fillRef idx="0">
            <a:schemeClr val="dk1"/>
          </a:fillRef>
          <a:effectRef idx="0">
            <a:schemeClr val="dk1"/>
          </a:effectRef>
          <a:fontRef idx="minor">
            <a:schemeClr val="tx1"/>
          </a:fontRef>
        </p:style>
      </p:cxnSp>
      <p:cxnSp>
        <p:nvCxnSpPr>
          <p:cNvPr id="46" name="Szögletes összekötő 45"/>
          <p:cNvCxnSpPr>
            <a:stCxn id="31" idx="2"/>
            <a:endCxn id="32" idx="0"/>
          </p:cNvCxnSpPr>
          <p:nvPr/>
        </p:nvCxnSpPr>
        <p:spPr>
          <a:xfrm rot="5400000">
            <a:off x="6903015" y="1985870"/>
            <a:ext cx="399796" cy="6679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7" name="Folyamatábra: Feldolgozás 46"/>
          <p:cNvSpPr/>
          <p:nvPr/>
        </p:nvSpPr>
        <p:spPr>
          <a:xfrm>
            <a:off x="5245864" y="3264087"/>
            <a:ext cx="1588264" cy="489078"/>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dirty="0" smtClean="0"/>
              <a:t>Hibaképernyő</a:t>
            </a:r>
            <a:endParaRPr lang="hu-HU" dirty="0"/>
          </a:p>
        </p:txBody>
      </p:sp>
      <p:sp>
        <p:nvSpPr>
          <p:cNvPr id="54" name="Folyamatábra: Másik feldolgozás 53"/>
          <p:cNvSpPr/>
          <p:nvPr/>
        </p:nvSpPr>
        <p:spPr>
          <a:xfrm>
            <a:off x="5329100" y="4274769"/>
            <a:ext cx="1300587" cy="460644"/>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dirty="0" smtClean="0"/>
              <a:t>Kezdés</a:t>
            </a:r>
            <a:endParaRPr lang="hu-HU" dirty="0"/>
          </a:p>
        </p:txBody>
      </p:sp>
      <p:cxnSp>
        <p:nvCxnSpPr>
          <p:cNvPr id="58" name="Szögletes összekötő 57"/>
          <p:cNvCxnSpPr>
            <a:stCxn id="32" idx="1"/>
            <a:endCxn id="47" idx="0"/>
          </p:cNvCxnSpPr>
          <p:nvPr/>
        </p:nvCxnSpPr>
        <p:spPr>
          <a:xfrm rot="10800000" flipV="1">
            <a:off x="6039997" y="2633759"/>
            <a:ext cx="22651" cy="63032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0" name="Szögletes összekötő 59"/>
          <p:cNvCxnSpPr>
            <a:stCxn id="32" idx="3"/>
            <a:endCxn id="33" idx="0"/>
          </p:cNvCxnSpPr>
          <p:nvPr/>
        </p:nvCxnSpPr>
        <p:spPr>
          <a:xfrm>
            <a:off x="8076383" y="2633760"/>
            <a:ext cx="20435" cy="63032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4" name="Szögletes összekötő 63"/>
          <p:cNvCxnSpPr>
            <a:stCxn id="47" idx="2"/>
            <a:endCxn id="54" idx="0"/>
          </p:cNvCxnSpPr>
          <p:nvPr/>
        </p:nvCxnSpPr>
        <p:spPr>
          <a:xfrm rot="5400000">
            <a:off x="5748893" y="3983666"/>
            <a:ext cx="521604" cy="60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7" name="Szögletes összekötő 66"/>
          <p:cNvCxnSpPr>
            <a:stCxn id="33" idx="2"/>
            <a:endCxn id="34" idx="0"/>
          </p:cNvCxnSpPr>
          <p:nvPr/>
        </p:nvCxnSpPr>
        <p:spPr>
          <a:xfrm rot="16200000" flipH="1">
            <a:off x="7882140" y="3967842"/>
            <a:ext cx="520039" cy="9068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2" name="Szövegdoboz 71"/>
          <p:cNvSpPr txBox="1"/>
          <p:nvPr/>
        </p:nvSpPr>
        <p:spPr>
          <a:xfrm>
            <a:off x="5384577" y="2753473"/>
            <a:ext cx="655419" cy="369332"/>
          </a:xfrm>
          <a:prstGeom prst="rect">
            <a:avLst/>
          </a:prstGeom>
          <a:noFill/>
        </p:spPr>
        <p:txBody>
          <a:bodyPr wrap="square" rtlCol="0">
            <a:spAutoFit/>
          </a:bodyPr>
          <a:lstStyle/>
          <a:p>
            <a:r>
              <a:rPr lang="hu-HU" dirty="0" smtClean="0"/>
              <a:t>Nem</a:t>
            </a:r>
            <a:endParaRPr lang="hu-HU" dirty="0"/>
          </a:p>
        </p:txBody>
      </p:sp>
      <p:sp>
        <p:nvSpPr>
          <p:cNvPr id="73" name="Szövegdoboz 72"/>
          <p:cNvSpPr txBox="1"/>
          <p:nvPr/>
        </p:nvSpPr>
        <p:spPr>
          <a:xfrm>
            <a:off x="8142159" y="2764256"/>
            <a:ext cx="660362" cy="369332"/>
          </a:xfrm>
          <a:prstGeom prst="rect">
            <a:avLst/>
          </a:prstGeom>
          <a:noFill/>
        </p:spPr>
        <p:txBody>
          <a:bodyPr wrap="square" rtlCol="0">
            <a:spAutoFit/>
          </a:bodyPr>
          <a:lstStyle/>
          <a:p>
            <a:r>
              <a:rPr lang="hu-HU" dirty="0" smtClean="0"/>
              <a:t>Igen</a:t>
            </a:r>
            <a:endParaRPr lang="hu-HU" dirty="0"/>
          </a:p>
        </p:txBody>
      </p:sp>
      <p:sp>
        <p:nvSpPr>
          <p:cNvPr id="81" name="Szövegdoboz 80"/>
          <p:cNvSpPr txBox="1"/>
          <p:nvPr/>
        </p:nvSpPr>
        <p:spPr>
          <a:xfrm>
            <a:off x="2345712" y="3828517"/>
            <a:ext cx="660362" cy="369332"/>
          </a:xfrm>
          <a:prstGeom prst="rect">
            <a:avLst/>
          </a:prstGeom>
          <a:noFill/>
        </p:spPr>
        <p:txBody>
          <a:bodyPr wrap="square" rtlCol="0">
            <a:spAutoFit/>
          </a:bodyPr>
          <a:lstStyle/>
          <a:p>
            <a:r>
              <a:rPr lang="hu-HU" dirty="0" smtClean="0"/>
              <a:t>Igen</a:t>
            </a:r>
            <a:endParaRPr lang="hu-HU" dirty="0"/>
          </a:p>
        </p:txBody>
      </p:sp>
    </p:spTree>
    <p:extLst>
      <p:ext uri="{BB962C8B-B14F-4D97-AF65-F5344CB8AC3E}">
        <p14:creationId xmlns:p14="http://schemas.microsoft.com/office/powerpoint/2010/main" val="2430148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703336"/>
            <a:ext cx="7886700" cy="994172"/>
          </a:xfrm>
        </p:spPr>
        <p:txBody>
          <a:bodyPr/>
          <a:lstStyle/>
          <a:p>
            <a:pPr algn="ctr"/>
            <a:r>
              <a:rPr lang="hu-HU" dirty="0" smtClean="0"/>
              <a:t>Csapatban fejleszteni</a:t>
            </a:r>
            <a:endParaRPr lang="hu-HU" dirty="0"/>
          </a:p>
        </p:txBody>
      </p:sp>
      <p:sp>
        <p:nvSpPr>
          <p:cNvPr id="3" name="Tartalom helye 2"/>
          <p:cNvSpPr>
            <a:spLocks noGrp="1"/>
          </p:cNvSpPr>
          <p:nvPr>
            <p:ph idx="1"/>
          </p:nvPr>
        </p:nvSpPr>
        <p:spPr>
          <a:xfrm>
            <a:off x="628650" y="2380601"/>
            <a:ext cx="4741718" cy="3263504"/>
          </a:xfrm>
        </p:spPr>
        <p:txBody>
          <a:bodyPr/>
          <a:lstStyle/>
          <a:p>
            <a:r>
              <a:rPr lang="hu-HU" dirty="0" smtClean="0"/>
              <a:t>Egymásra épülő feladatok:</a:t>
            </a:r>
          </a:p>
          <a:p>
            <a:pPr marL="0" indent="0">
              <a:buNone/>
            </a:pPr>
            <a:r>
              <a:rPr lang="hu-HU" dirty="0" smtClean="0"/>
              <a:t>Egy szolgáltatás amivel te foglalkoztál egyedül többen is használjátok.</a:t>
            </a:r>
          </a:p>
          <a:p>
            <a:pPr marL="0" indent="0">
              <a:buNone/>
            </a:pPr>
            <a:endParaRPr lang="hu-HU"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0368" y="1932364"/>
            <a:ext cx="3297382" cy="2580560"/>
          </a:xfrm>
          <a:prstGeom prst="rect">
            <a:avLst/>
          </a:prstGeom>
        </p:spPr>
      </p:pic>
    </p:spTree>
    <p:extLst>
      <p:ext uri="{BB962C8B-B14F-4D97-AF65-F5344CB8AC3E}">
        <p14:creationId xmlns:p14="http://schemas.microsoft.com/office/powerpoint/2010/main" val="3822889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872133"/>
            <a:ext cx="7886700" cy="994172"/>
          </a:xfrm>
        </p:spPr>
        <p:txBody>
          <a:bodyPr/>
          <a:lstStyle/>
          <a:p>
            <a:r>
              <a:rPr lang="hu-HU" dirty="0" smtClean="0"/>
              <a:t>Problémák a fejlesztés során</a:t>
            </a:r>
            <a:endParaRPr lang="hu-HU" dirty="0"/>
          </a:p>
        </p:txBody>
      </p:sp>
      <p:sp>
        <p:nvSpPr>
          <p:cNvPr id="3" name="Tartalom helye 2"/>
          <p:cNvSpPr>
            <a:spLocks noGrp="1"/>
          </p:cNvSpPr>
          <p:nvPr>
            <p:ph idx="1"/>
          </p:nvPr>
        </p:nvSpPr>
        <p:spPr>
          <a:xfrm>
            <a:off x="628650" y="1836215"/>
            <a:ext cx="7886700" cy="2375567"/>
          </a:xfrm>
        </p:spPr>
        <p:txBody>
          <a:bodyPr>
            <a:normAutofit/>
          </a:bodyPr>
          <a:lstStyle/>
          <a:p>
            <a:r>
              <a:rPr lang="hu-HU" dirty="0" smtClean="0"/>
              <a:t>A legjobb megoldás kitalálása: magamban és csapattal</a:t>
            </a:r>
          </a:p>
          <a:p>
            <a:r>
              <a:rPr lang="hu-HU" dirty="0" smtClean="0"/>
              <a:t>Jónak tűnt a megoldás, aztán kiderült, hogy vannak hibák: - </a:t>
            </a:r>
            <a:r>
              <a:rPr lang="hu-HU" dirty="0" err="1" smtClean="0"/>
              <a:t>refactor</a:t>
            </a:r>
            <a:endParaRPr lang="hu-HU" dirty="0" smtClean="0"/>
          </a:p>
          <a:p>
            <a:r>
              <a:rPr lang="hu-HU" dirty="0" smtClean="0"/>
              <a:t>A legrosszabb hiba: </a:t>
            </a:r>
            <a:r>
              <a:rPr lang="hu-HU" dirty="0" err="1" smtClean="0"/>
              <a:t>typo</a:t>
            </a:r>
            <a:endParaRPr lang="hu-HU"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1491" y="3116136"/>
            <a:ext cx="1579418" cy="1773460"/>
          </a:xfrm>
          <a:prstGeom prst="rect">
            <a:avLst/>
          </a:prstGeom>
        </p:spPr>
      </p:pic>
    </p:spTree>
    <p:extLst>
      <p:ext uri="{BB962C8B-B14F-4D97-AF65-F5344CB8AC3E}">
        <p14:creationId xmlns:p14="http://schemas.microsoft.com/office/powerpoint/2010/main" val="1126706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458</TotalTime>
  <Words>575</Words>
  <Application>Microsoft Office PowerPoint</Application>
  <PresentationFormat>Diavetítés a képernyőre (16:9 oldalarány)</PresentationFormat>
  <Paragraphs>78</Paragraphs>
  <Slides>10</Slides>
  <Notes>7</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10</vt:i4>
      </vt:variant>
    </vt:vector>
  </HeadingPairs>
  <TitlesOfParts>
    <vt:vector size="14" baseType="lpstr">
      <vt:lpstr>Arial</vt:lpstr>
      <vt:lpstr>Calibri</vt:lpstr>
      <vt:lpstr>Calibri Light</vt:lpstr>
      <vt:lpstr>Office-téma</vt:lpstr>
      <vt:lpstr>PowerPoint bemutató</vt:lpstr>
      <vt:lpstr>PowerPoint bemutató</vt:lpstr>
      <vt:lpstr>Feladatmegosztás a csapatban</vt:lpstr>
      <vt:lpstr>A prezentáció címe ide jön</vt:lpstr>
      <vt:lpstr>Jogok kezelése</vt:lpstr>
      <vt:lpstr>Tematikák kezelése</vt:lpstr>
      <vt:lpstr>Elfelejtett jelszó</vt:lpstr>
      <vt:lpstr>Csapatban fejleszteni</vt:lpstr>
      <vt:lpstr>Problémák a fejlesztés során</vt:lpstr>
      <vt:lpstr>PowerPoint bemutató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Bende Imre</dc:creator>
  <cp:lastModifiedBy>Magyari Norbert</cp:lastModifiedBy>
  <cp:revision>39</cp:revision>
  <dcterms:created xsi:type="dcterms:W3CDTF">2015-01-25T18:30:45Z</dcterms:created>
  <dcterms:modified xsi:type="dcterms:W3CDTF">2016-05-23T11:41:51Z</dcterms:modified>
</cp:coreProperties>
</file>