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4" r:id="rId4"/>
    <p:sldId id="260" r:id="rId5"/>
    <p:sldId id="265" r:id="rId6"/>
    <p:sldId id="261" r:id="rId7"/>
    <p:sldId id="262" r:id="rId8"/>
    <p:sldId id="258" r:id="rId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9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2700" dirty="0">
                <a:latin typeface="+mj-lt"/>
              </a:rPr>
              <a:t>Teszt modul</a:t>
            </a:r>
          </a:p>
          <a:p>
            <a:pPr marL="0" indent="0" algn="ctr">
              <a:buNone/>
            </a:pPr>
            <a:r>
              <a:rPr lang="hu-HU" sz="2700" dirty="0">
                <a:latin typeface="+mj-lt"/>
              </a:rPr>
              <a:t>Iványi-Nagy Gábor</a:t>
            </a: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A prezentáció címe ide jön</a:t>
            </a:r>
          </a:p>
        </p:txBody>
      </p:sp>
      <p:sp>
        <p:nvSpPr>
          <p:cNvPr id="4" name="Mosolygó arc 3"/>
          <p:cNvSpPr/>
          <p:nvPr/>
        </p:nvSpPr>
        <p:spPr>
          <a:xfrm>
            <a:off x="6096000" y="1513617"/>
            <a:ext cx="2544451" cy="313127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38898" y="1958370"/>
            <a:ext cx="6293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4800" dirty="0"/>
              <a:t>Iványi-Nagy Gábor</a:t>
            </a:r>
          </a:p>
          <a:p>
            <a:pPr algn="ctr"/>
            <a:r>
              <a:rPr lang="hu-HU" sz="4800" dirty="0"/>
              <a:t>(PTI)</a:t>
            </a:r>
          </a:p>
        </p:txBody>
      </p:sp>
      <p:sp>
        <p:nvSpPr>
          <p:cNvPr id="8" name="Alcím 2"/>
          <p:cNvSpPr>
            <a:spLocks noGrp="1"/>
          </p:cNvSpPr>
          <p:nvPr/>
        </p:nvSpPr>
        <p:spPr>
          <a:xfrm>
            <a:off x="325647" y="929719"/>
            <a:ext cx="3814688" cy="434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b="1" i="1" dirty="0">
                <a:latin typeface="+mj-lt"/>
              </a:rPr>
              <a:t>Bemutatkozás</a:t>
            </a: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A prezentáció címe ide jön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600" b="1" i="1" dirty="0">
                <a:latin typeface="+mj-lt"/>
              </a:rPr>
              <a:t>Teszt életciklus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54144" y="2083324"/>
            <a:ext cx="349493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Létrehozás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Kitöltés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Javítás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Eredmény megtekintése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54652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A prezentáció címe ide jön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i="1" dirty="0">
                <a:latin typeface="+mj-lt"/>
              </a:rPr>
              <a:t>Főbb feladataim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21013" y="1712264"/>
            <a:ext cx="6194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Egyválaszos kérdések létrehozása, módosítása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JUNIT tesztek döntő többségének megírása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Teszt eredményének megnézése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02" y="2701855"/>
            <a:ext cx="2495550" cy="1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8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A prezentáció címe ide jön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7076302" cy="434696"/>
          </a:xfrm>
        </p:spPr>
        <p:txBody>
          <a:bodyPr>
            <a:noAutofit/>
          </a:bodyPr>
          <a:lstStyle/>
          <a:p>
            <a:r>
              <a:rPr lang="hu-HU" sz="2800" b="1" i="1" dirty="0">
                <a:latin typeface="+mj-lt"/>
              </a:rPr>
              <a:t>Teszt megnézése diák és oktatói szemmel</a:t>
            </a:r>
          </a:p>
        </p:txBody>
      </p:sp>
      <p:sp>
        <p:nvSpPr>
          <p:cNvPr id="8" name="Háromszög 7"/>
          <p:cNvSpPr/>
          <p:nvPr/>
        </p:nvSpPr>
        <p:spPr>
          <a:xfrm>
            <a:off x="404191" y="1643270"/>
            <a:ext cx="3717235" cy="27233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4525617" y="1610139"/>
            <a:ext cx="4287079" cy="296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24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A prezentáció címe ide jön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i="1" dirty="0">
                <a:latin typeface="+mj-lt"/>
              </a:rPr>
              <a:t>Legnagyobb kihívásaim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77055" y="1950446"/>
            <a:ext cx="52992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N + 1 </a:t>
            </a:r>
            <a:r>
              <a:rPr lang="hu-HU" sz="2400" dirty="0" err="1"/>
              <a:t>Select</a:t>
            </a:r>
            <a:r>
              <a:rPr lang="hu-HU" sz="2400" dirty="0"/>
              <a:t> problémának a megoldása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Teszt megnézésének a megoldása</a:t>
            </a:r>
          </a:p>
          <a:p>
            <a:r>
              <a:rPr lang="hu-HU" sz="2400" dirty="0"/>
              <a:t>      (kódminőség szempontjából)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Időbeosztás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63" y="1742283"/>
            <a:ext cx="2507563" cy="177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0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A prezentáció címe ide jön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i="1" dirty="0">
                <a:latin typeface="+mj-lt"/>
              </a:rPr>
              <a:t>Személyes tapasztalataim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942680" y="1904214"/>
            <a:ext cx="30378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Agilis fejlesztés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Kanban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Csapatmunka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Java EE technológiák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StartException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16710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>
                <a:solidFill>
                  <a:schemeClr val="bg1"/>
                </a:solidFill>
                <a:latin typeface="+mj-lt"/>
              </a:rPr>
              <a:t>Iványi-Nagy Gábor</a:t>
            </a:r>
          </a:p>
          <a:p>
            <a:pPr marL="0" indent="0">
              <a:buNone/>
            </a:pPr>
            <a:r>
              <a:rPr lang="hu-HU" sz="1500" i="1" dirty="0">
                <a:solidFill>
                  <a:schemeClr val="bg1"/>
                </a:solidFill>
                <a:latin typeface="+mj-lt"/>
              </a:rPr>
              <a:t>06-30-822-32-73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104</Words>
  <Application>Microsoft Office PowerPoint</Application>
  <PresentationFormat>Diavetítés a képernyőre (16:9 oldalarány)</PresentationFormat>
  <Paragraphs>35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PowerPoint-bemutató</vt:lpstr>
      <vt:lpstr>A prezentáció címe ide jön</vt:lpstr>
      <vt:lpstr>A prezentáció címe ide jön</vt:lpstr>
      <vt:lpstr>A prezentáció címe ide jön</vt:lpstr>
      <vt:lpstr>A prezentáció címe ide jön</vt:lpstr>
      <vt:lpstr>A prezentáció címe ide jön</vt:lpstr>
      <vt:lpstr>A prezentáció címe ide jön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gabichelsea</cp:lastModifiedBy>
  <cp:revision>53</cp:revision>
  <dcterms:created xsi:type="dcterms:W3CDTF">2015-01-25T18:30:45Z</dcterms:created>
  <dcterms:modified xsi:type="dcterms:W3CDTF">2016-05-17T07:49:16Z</dcterms:modified>
</cp:coreProperties>
</file>