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  <p:sldId id="261" r:id="rId5"/>
    <p:sldId id="264" r:id="rId6"/>
    <p:sldId id="260" r:id="rId7"/>
    <p:sldId id="263" r:id="rId8"/>
    <p:sldId id="258" r:id="rId9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740" autoAdjust="0"/>
    <p:restoredTop sz="94660"/>
  </p:normalViewPr>
  <p:slideViewPr>
    <p:cSldViewPr snapToGrid="0">
      <p:cViewPr varScale="1">
        <p:scale>
          <a:sx n="98" d="100"/>
          <a:sy n="98" d="100"/>
        </p:scale>
        <p:origin x="-51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2016.05.17.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2016.05.17.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2016.05.17.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2016.05.17.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2016.05.17.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2016.05.17.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2016.05.17.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2016.05.17.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2016.05.17.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2016.05.17.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2016.05.17.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pPr/>
              <a:t>2016.05.17.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52322" y="2092718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>
                <a:latin typeface="+mj-lt"/>
              </a:rPr>
              <a:t>Teszt </a:t>
            </a:r>
            <a:r>
              <a:rPr lang="hu-HU" dirty="0" smtClean="0">
                <a:latin typeface="+mj-lt"/>
              </a:rPr>
              <a:t>modul</a:t>
            </a:r>
          </a:p>
          <a:p>
            <a:pPr marL="0" indent="0" algn="ctr">
              <a:buNone/>
            </a:pPr>
            <a:r>
              <a:rPr lang="hu-HU" dirty="0" smtClean="0">
                <a:latin typeface="+mj-lt"/>
              </a:rPr>
              <a:t>Erdei Krisztián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572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Fehér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rmAutofit/>
          </a:bodyPr>
          <a:lstStyle/>
          <a:p>
            <a:r>
              <a:rPr lang="hu-HU" dirty="0" smtClean="0">
                <a:latin typeface="+mj-lt"/>
              </a:rPr>
              <a:t>Bemutatkozás</a:t>
            </a:r>
            <a:endParaRPr lang="hu-HU" dirty="0">
              <a:latin typeface="+mj-lt"/>
            </a:endParaRPr>
          </a:p>
        </p:txBody>
      </p:sp>
      <p:sp>
        <p:nvSpPr>
          <p:cNvPr id="4" name="Mosolygó arc 3"/>
          <p:cNvSpPr/>
          <p:nvPr/>
        </p:nvSpPr>
        <p:spPr>
          <a:xfrm>
            <a:off x="6397383" y="1548804"/>
            <a:ext cx="2522881" cy="230014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1" y="2091447"/>
            <a:ext cx="62937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800" dirty="0" smtClean="0"/>
              <a:t>Erdei Krisztián</a:t>
            </a:r>
          </a:p>
          <a:p>
            <a:pPr algn="ctr"/>
            <a:r>
              <a:rPr lang="hu-HU" sz="4800" dirty="0" smtClean="0"/>
              <a:t>(PTI)</a:t>
            </a:r>
            <a:endParaRPr lang="hu-HU" sz="4800" dirty="0"/>
          </a:p>
        </p:txBody>
      </p:sp>
    </p:spTree>
    <p:extLst>
      <p:ext uri="{BB962C8B-B14F-4D97-AF65-F5344CB8AC3E}">
        <p14:creationId xmlns="" xmlns:p14="http://schemas.microsoft.com/office/powerpoint/2010/main" val="186967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A prezentáció címe ide jön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rmAutofit/>
          </a:bodyPr>
          <a:lstStyle/>
          <a:p>
            <a:r>
              <a:rPr lang="hu-HU" dirty="0" smtClean="0">
                <a:latin typeface="+mj-lt"/>
              </a:rPr>
              <a:t>Csapatmunka</a:t>
            </a:r>
            <a:endParaRPr lang="hu-HU" dirty="0">
              <a:latin typeface="+mj-lt"/>
            </a:endParaRPr>
          </a:p>
        </p:txBody>
      </p:sp>
      <p:pic>
        <p:nvPicPr>
          <p:cNvPr id="10" name="Kép 9" descr="12966180_1090712474282550_2026065371_n.png"/>
          <p:cNvPicPr>
            <a:picLocks noChangeAspect="1"/>
          </p:cNvPicPr>
          <p:nvPr/>
        </p:nvPicPr>
        <p:blipFill>
          <a:blip r:embed="rId2">
            <a:lum bright="10000"/>
          </a:blip>
          <a:stretch>
            <a:fillRect/>
          </a:stretch>
        </p:blipFill>
        <p:spPr>
          <a:xfrm>
            <a:off x="4280170" y="1132056"/>
            <a:ext cx="4863830" cy="3657600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329136" y="1639963"/>
            <a:ext cx="4278672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Feladatmegosztás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Közös probléma </a:t>
            </a:r>
            <a:r>
              <a:rPr lang="hu-HU" sz="2800" dirty="0" smtClean="0"/>
              <a:t>megoldás</a:t>
            </a:r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Kommunikáció fontossága</a:t>
            </a:r>
            <a:endParaRPr lang="hu-HU" sz="2800" dirty="0"/>
          </a:p>
        </p:txBody>
      </p:sp>
    </p:spTree>
    <p:extLst>
      <p:ext uri="{BB962C8B-B14F-4D97-AF65-F5344CB8AC3E}">
        <p14:creationId xmlns="" xmlns:p14="http://schemas.microsoft.com/office/powerpoint/2010/main" val="46996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A prezentáció címe ide jön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rmAutofit/>
          </a:bodyPr>
          <a:lstStyle/>
          <a:p>
            <a:r>
              <a:rPr lang="hu-HU" dirty="0">
                <a:latin typeface="+mj-lt"/>
              </a:rPr>
              <a:t>Legnagyobb nehézségeim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326528" y="1614791"/>
            <a:ext cx="25950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hu-HU" sz="2800" dirty="0" smtClean="0"/>
              <a:t>Teszt státusz probléma</a:t>
            </a:r>
          </a:p>
        </p:txBody>
      </p:sp>
      <p:pic>
        <p:nvPicPr>
          <p:cNvPr id="13" name="Kép 12" descr="tryo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352" y="1604648"/>
            <a:ext cx="4367081" cy="3114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7490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A prezentáció címe ide jön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rmAutofit/>
          </a:bodyPr>
          <a:lstStyle/>
          <a:p>
            <a:r>
              <a:rPr lang="hu-HU" dirty="0">
                <a:latin typeface="+mj-lt"/>
              </a:rPr>
              <a:t>Legnagyobb nehézségeim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326528" y="1614791"/>
            <a:ext cx="25950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hu-HU" sz="2800" dirty="0" smtClean="0"/>
              <a:t>Teszt státusz probléma</a:t>
            </a:r>
          </a:p>
        </p:txBody>
      </p:sp>
      <p:pic>
        <p:nvPicPr>
          <p:cNvPr id="7" name="Kép 6" descr="tryo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437" y="1653659"/>
            <a:ext cx="4368571" cy="3114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74905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A prezentáció címe ide jön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rmAutofit/>
          </a:bodyPr>
          <a:lstStyle/>
          <a:p>
            <a:r>
              <a:rPr lang="hu-HU" dirty="0">
                <a:latin typeface="+mj-lt"/>
              </a:rPr>
              <a:t>Főbb feladataim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754144" y="1752583"/>
            <a:ext cx="313130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Teszt kitöltés 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Teszt státusz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I18n </a:t>
            </a:r>
            <a:r>
              <a:rPr lang="hu-HU" sz="1600" dirty="0" smtClean="0"/>
              <a:t>(</a:t>
            </a:r>
            <a:r>
              <a:rPr lang="hu-HU" sz="1600" dirty="0" err="1" smtClean="0"/>
              <a:t>woodcutter</a:t>
            </a:r>
            <a:r>
              <a:rPr lang="hu-HU" sz="1600" dirty="0" smtClean="0"/>
              <a:t> </a:t>
            </a:r>
            <a:r>
              <a:rPr lang="hu-HU" sz="1600" dirty="0" err="1" smtClean="0"/>
              <a:t>simulator</a:t>
            </a:r>
            <a:r>
              <a:rPr lang="hu-HU" sz="1600" dirty="0" smtClean="0"/>
              <a:t>)</a:t>
            </a:r>
            <a:endParaRPr lang="hu-HU" sz="1600" dirty="0" smtClean="0"/>
          </a:p>
        </p:txBody>
      </p:sp>
      <p:pic>
        <p:nvPicPr>
          <p:cNvPr id="9" name="Kép 8" descr="tryo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694" y="1627103"/>
            <a:ext cx="4366343" cy="3114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35086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A prezentáció címe ide jön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rmAutofit/>
          </a:bodyPr>
          <a:lstStyle/>
          <a:p>
            <a:r>
              <a:rPr lang="hu-HU" dirty="0">
                <a:latin typeface="+mj-lt"/>
              </a:rPr>
              <a:t>Amit a képzés adott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1065229" y="1781666"/>
            <a:ext cx="569549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Junior szintű tudás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Csapatmunka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Belátást a szoftverfejlesztésbe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</p:txBody>
      </p:sp>
    </p:spTree>
    <p:extLst>
      <p:ext uri="{BB962C8B-B14F-4D97-AF65-F5344CB8AC3E}">
        <p14:creationId xmlns="" xmlns:p14="http://schemas.microsoft.com/office/powerpoint/2010/main" val="99027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Erdei Krisztián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06706406699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132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82</Words>
  <Application>Microsoft Office PowerPoint</Application>
  <PresentationFormat>Diavetítés a képernyőre (16:9 oldalarány)</PresentationFormat>
  <Paragraphs>37</Paragraphs>
  <Slides>8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9" baseType="lpstr">
      <vt:lpstr>Office-téma</vt:lpstr>
      <vt:lpstr>1. dia</vt:lpstr>
      <vt:lpstr>Fehér</vt:lpstr>
      <vt:lpstr>A prezentáció címe ide jön</vt:lpstr>
      <vt:lpstr>A prezentáció címe ide jön</vt:lpstr>
      <vt:lpstr>A prezentáció címe ide jön</vt:lpstr>
      <vt:lpstr>A prezentáció címe ide jön</vt:lpstr>
      <vt:lpstr>A prezentáció címe ide jön</vt:lpstr>
      <vt:lpstr>8.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Erdei Krisztián</cp:lastModifiedBy>
  <cp:revision>44</cp:revision>
  <dcterms:created xsi:type="dcterms:W3CDTF">2015-01-25T18:30:45Z</dcterms:created>
  <dcterms:modified xsi:type="dcterms:W3CDTF">2016-05-17T07:28:19Z</dcterms:modified>
</cp:coreProperties>
</file>