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6" r:id="rId3"/>
    <p:sldId id="260" r:id="rId4"/>
    <p:sldId id="259" r:id="rId5"/>
    <p:sldId id="261" r:id="rId6"/>
    <p:sldId id="263" r:id="rId7"/>
    <p:sldId id="266" r:id="rId8"/>
    <p:sldId id="267" r:id="rId9"/>
    <p:sldId id="264" r:id="rId10"/>
    <p:sldId id="265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alan Ádám" initials="BÁ" lastIdx="1" clrIdx="0">
    <p:extLst>
      <p:ext uri="{19B8F6BF-5375-455C-9EA6-DF929625EA0E}">
        <p15:presenceInfo xmlns:p15="http://schemas.microsoft.com/office/powerpoint/2012/main" userId="07efa2c0b6a75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52783" autoAdjust="0"/>
  </p:normalViewPr>
  <p:slideViewPr>
    <p:cSldViewPr snapToGrid="0">
      <p:cViewPr varScale="1">
        <p:scale>
          <a:sx n="52" d="100"/>
          <a:sy n="52" d="100"/>
        </p:scale>
        <p:origin x="1890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0EDCC-D61F-45F1-8B09-5A035B8C0FC5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E2E2F-911A-4B19-85E5-2983E89837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10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Tekintettel arra hogy én beszélek elsőként tízünk</a:t>
            </a:r>
            <a:r>
              <a:rPr lang="hu-HU" baseline="0" dirty="0" smtClean="0"/>
              <a:t> közül, nagy vonalakban elmondanám hogy miről szólt ez az elmúlt pár hét amíg ezt az alkalmazást fejlesztettük, illetve hogy tulajdonképpen mit is fejlesztettünk!</a:t>
            </a:r>
          </a:p>
          <a:p>
            <a:endParaRPr lang="hu-HU" baseline="0" dirty="0" smtClean="0"/>
          </a:p>
          <a:p>
            <a:r>
              <a:rPr lang="hu-HU" baseline="0" dirty="0" smtClean="0"/>
              <a:t>Az alkalmazás amit fejlesztettünk kifejezetten a </a:t>
            </a:r>
            <a:r>
              <a:rPr lang="hu-HU" baseline="0" dirty="0" err="1" smtClean="0"/>
              <a:t>schönherz</a:t>
            </a:r>
            <a:r>
              <a:rPr lang="hu-HU" baseline="0" dirty="0" smtClean="0"/>
              <a:t> iskolaszövetkezet képzéseinek kezelésére specializálódott, megkönnyíti a képzések kezelését a résztvevő felek számára.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De miért is kell megkönnyíteni? Mindenkinek előnyt jelent ha egy általa használt módszert könnyebben végre tud hajtani mint addig, mert ezzel értékes időt spórolhat meg.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De lássuk mik azok a dolgok amelyeken könnyíteni lehet!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1936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Mindenki igyekezett a legtöbb feladatot megoldani, az összegfüggő feladatokat közösen gördülékenyen sikerült megoldanunk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r>
              <a:rPr lang="hu-HU" dirty="0" smtClean="0"/>
              <a:t>Csak</a:t>
            </a:r>
            <a:r>
              <a:rPr lang="hu-HU" baseline="0" dirty="0" smtClean="0"/>
              <a:t> az adminisztrátor modulban voltunk négyen, ebből arra lehet következtetni hogy könnyebb dolgunk volt külön-külön hiszen sokkal jobban eloszlottak a feladatok, viszont ez nem feltétlenül igaz, hiszen a változó időbeosztásunk miatt ki több ki kevesebb feladatot tudott vállalni.</a:t>
            </a:r>
          </a:p>
          <a:p>
            <a:endParaRPr lang="hu-HU" dirty="0" smtClean="0"/>
          </a:p>
          <a:p>
            <a:r>
              <a:rPr lang="hu-HU" dirty="0" smtClean="0"/>
              <a:t>Ha valaki elakadt akkor igyekeztünk legjobb tudásunk szerint segítséget nyújtani ezáltal a legtöbb feladatot</a:t>
            </a:r>
          </a:p>
          <a:p>
            <a:r>
              <a:rPr lang="hu-HU" dirty="0" smtClean="0"/>
              <a:t>kisebb nagyobb akadályokkal de mindig időben befejeztük.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54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Ennyit szerettem volna elmondani,</a:t>
            </a:r>
            <a:r>
              <a:rPr lang="hu-HU" baseline="0" dirty="0" smtClean="0"/>
              <a:t> köszönöm a figyelmet!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72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képzés</a:t>
            </a:r>
            <a:r>
              <a:rPr lang="hu-HU" baseline="0" dirty="0" smtClean="0"/>
              <a:t> lebonyolításával rengeteg olyan probléma lehet amelyet nem egyszerű kezelni.</a:t>
            </a:r>
          </a:p>
          <a:p>
            <a:r>
              <a:rPr lang="hu-HU" baseline="0" dirty="0" smtClean="0"/>
              <a:t>Kinek vagy inkább kiknek probléma ez?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képzés szervezőinek, hiszen tájékoztatni kell a résztvevőket többek között az eseményekről, időpontokról eredményekről ami nem könnyű, főleg ha sok résztvevője van a képzésnek. Nem egyszerű kezelni az egyes képzések résztvevőit, az oktatókat és ezen csoportok beállításait tekintettel a képzések számára és sokrétűségére.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képzésben résztvevőknek, hiszen számukra is előny, ha mindig pontosan értesülnek a fontos információkról, valamint átfogó képet láthatnak a képzés menetéről.</a:t>
            </a:r>
          </a:p>
          <a:p>
            <a:r>
              <a:rPr lang="hu-HU" baseline="0" dirty="0" smtClean="0"/>
              <a:t>Fontos lehet számukra hogy visszajelzést kapjanak az elért eredményeikről valamint könnyen és gyorsan módosíthassák az adataikat.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Természetesen az oktatóknak is könnyebb dolguk van, ha központosítva tárolhatják az oktatási anyagot, valamint az ellenőrzés céljából íratott tesztek kijavításával se kell annyit bajlódni.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10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 alkalmazás</a:t>
            </a:r>
            <a:r>
              <a:rPr lang="hu-HU" baseline="0" dirty="0" smtClean="0"/>
              <a:t> célja hogy egyszerűbbé tegye a képzések kezelését a szervezőknek, megkönnyítse az oktatók dolgát, valamint a legfontosabb, hogy a képzésben résztvevők mindig naprakész információval rendelkezzenek és jól tájékozottak legyenek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fólián szereplő képen egy tökéletes megoldás látható egy problémára. Természetesen a dolgok nem így működnek de a megoldás jósága csak nézőpont kérdése!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Az alkalmazás készítése során nem volt nehéz kitalálni a mi szempontunkból, hogy mik lehetnek azok a </a:t>
            </a:r>
            <a:r>
              <a:rPr lang="hu-HU" baseline="0" dirty="0" smtClean="0"/>
              <a:t>funkciók amikkel </a:t>
            </a:r>
            <a:r>
              <a:rPr lang="hu-HU" baseline="0" dirty="0" smtClean="0"/>
              <a:t>megkönnyíthetnénk mindenki dolgát, hiszen mi is részt vettünk a képzésen.</a:t>
            </a:r>
          </a:p>
          <a:p>
            <a:endParaRPr lang="hu-HU" baseline="0" dirty="0" smtClean="0"/>
          </a:p>
          <a:p>
            <a:r>
              <a:rPr lang="hu-HU" baseline="0" dirty="0" smtClean="0"/>
              <a:t>Mondhatjuk hogy egy kis részben ügyféli szerepet is betöltöttünk a fejlesztői szerep mellett.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Természetesen az is az alkalmazás céljai közé tartozik hogy ezáltal kipróbálhattuk magunkat egy igazi projektmunkában amelyben nem csak példákat gyakoroltunk, hanem a tanultakat éles rendszerben alkalmazhattuk.</a:t>
            </a:r>
          </a:p>
          <a:p>
            <a:endParaRPr lang="hu-HU" baseline="0" dirty="0" smtClean="0"/>
          </a:p>
          <a:p>
            <a:r>
              <a:rPr lang="hu-HU" baseline="0" dirty="0" smtClean="0"/>
              <a:t>(Mit lehetne itt még mondani?)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68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alkalmazás funkcionális specifikációjának elkészítését kézhez kaptuk, így mivel azt tapasztalt szakemberek állították össze, gördülékenyen haladhatott a fejlesztési folyamat, anélkül hogy visszamenőleg át kellett volna beszélni hogy mi az ami hiányzik és mi az ami fölösleges.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fejlesztés folyamán rétegelt architektúrában dolgoztunk, amelynek előnye hogy az egyes rétegek elkülönülnek egymástól így könnyű az egyes modulokat kezelni. (*)</a:t>
            </a:r>
          </a:p>
          <a:p>
            <a:endParaRPr lang="hu-HU" baseline="0" dirty="0" smtClean="0"/>
          </a:p>
          <a:p>
            <a:r>
              <a:rPr lang="hu-HU" baseline="0" dirty="0" smtClean="0"/>
              <a:t>Maga az alkalmazás </a:t>
            </a:r>
            <a:r>
              <a:rPr lang="hu-HU" baseline="0" dirty="0" err="1" smtClean="0"/>
              <a:t>WildFly</a:t>
            </a:r>
            <a:r>
              <a:rPr lang="hu-HU" baseline="0" dirty="0" smtClean="0"/>
              <a:t> (régebbi nevén </a:t>
            </a:r>
            <a:r>
              <a:rPr lang="hu-HU" baseline="0" dirty="0" err="1" smtClean="0"/>
              <a:t>JBoss</a:t>
            </a:r>
            <a:r>
              <a:rPr lang="hu-HU" baseline="0" dirty="0" smtClean="0"/>
              <a:t>) alkalmazás </a:t>
            </a:r>
            <a:r>
              <a:rPr lang="hu-HU" baseline="0" dirty="0" smtClean="0"/>
              <a:t>szerveren </a:t>
            </a:r>
            <a:r>
              <a:rPr lang="hu-HU" baseline="0" dirty="0" smtClean="0"/>
              <a:t>fut, valamint az adatbázis kezeléséért a </a:t>
            </a:r>
            <a:r>
              <a:rPr lang="hu-HU" baseline="0" dirty="0" err="1" smtClean="0"/>
              <a:t>PosgreSQL</a:t>
            </a:r>
            <a:r>
              <a:rPr lang="hu-HU" baseline="0" dirty="0" smtClean="0"/>
              <a:t> adatbázis kezelő szoftver felelős.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Gyakorlatilag itt most fel lehetne sorolni azokat a technológiákat amiket használtunk a fejlesztés során, de az túlságosan szakmai és nyers lenne, ezért csak összegyűjtöttem egy pár logót a használt technológiákról melyek a dián láthatóak.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061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csoport aminek tagja voltam az </a:t>
            </a:r>
            <a:r>
              <a:rPr lang="hu-HU" dirty="0" smtClean="0"/>
              <a:t>adminisztrátor</a:t>
            </a:r>
            <a:r>
              <a:rPr lang="hu-HU" baseline="0" dirty="0" smtClean="0"/>
              <a:t> modul főként </a:t>
            </a:r>
            <a:r>
              <a:rPr lang="hu-HU" dirty="0" smtClean="0"/>
              <a:t>adminisztrátori </a:t>
            </a:r>
            <a:r>
              <a:rPr lang="hu-HU" dirty="0" smtClean="0"/>
              <a:t>funkciók</a:t>
            </a:r>
            <a:r>
              <a:rPr lang="hu-HU" baseline="0" dirty="0" smtClean="0"/>
              <a:t> elkészítéséért volt felelős.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 </a:t>
            </a:r>
            <a:r>
              <a:rPr lang="hu-HU" baseline="0" dirty="0" smtClean="0"/>
              <a:t>leginkább </a:t>
            </a:r>
            <a:r>
              <a:rPr lang="hu-HU" baseline="0" dirty="0" smtClean="0"/>
              <a:t>a képzést szervezőknek fontos, hiszen ezek a funkciók </a:t>
            </a:r>
            <a:r>
              <a:rPr lang="hu-HU" baseline="0" dirty="0" smtClean="0"/>
              <a:t>adminisztrátor </a:t>
            </a:r>
            <a:r>
              <a:rPr lang="hu-HU" baseline="0" dirty="0" smtClean="0"/>
              <a:t>jogosultsággal rendelkező felhasználók részére érhető el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képen az alkalmazás adminisztrátori kezelőfelülete látható egyébként.</a:t>
            </a:r>
          </a:p>
          <a:p>
            <a:endParaRPr lang="hu-HU" baseline="0" dirty="0" smtClean="0"/>
          </a:p>
          <a:p>
            <a:r>
              <a:rPr lang="hu-HU" baseline="0" dirty="0" smtClean="0"/>
              <a:t>Gyakorlatilag ez a az alkalmazás gyökere, hiszen ezáltal a képzést szervezők könnyedén létre tudnak hozni képzéseket, felhasználókat társíthatnak hozzá valamint kezelhetik a megfelelő jogokat, ők működtetik a rendszert.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32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Néhány szó a</a:t>
            </a:r>
            <a:r>
              <a:rPr lang="hu-HU" baseline="0" dirty="0" smtClean="0"/>
              <a:t> feladataimról.</a:t>
            </a:r>
          </a:p>
          <a:p>
            <a:endParaRPr lang="hu-HU" dirty="0" smtClean="0"/>
          </a:p>
          <a:p>
            <a:r>
              <a:rPr lang="hu-HU" dirty="0" smtClean="0"/>
              <a:t>Feladataim</a:t>
            </a:r>
            <a:r>
              <a:rPr lang="hu-HU" baseline="0" dirty="0" smtClean="0"/>
              <a:t> </a:t>
            </a:r>
            <a:r>
              <a:rPr lang="hu-HU" baseline="0" dirty="0" smtClean="0"/>
              <a:t>közé tartoztak például a jogosultság csoportok kezeléséhez szükséges szolgáltatások, melyek segítségével az adminisztrátor jogú felhasználó jogosultság csoportokat képes létrehozni, módosítani, törölni, valamint jogokat hozzárendelni az egyes csoportokhoz. </a:t>
            </a:r>
          </a:p>
          <a:p>
            <a:endParaRPr lang="hu-HU" baseline="0" dirty="0" smtClean="0"/>
          </a:p>
          <a:p>
            <a:r>
              <a:rPr lang="hu-HU" baseline="0" dirty="0" smtClean="0"/>
              <a:t>Szintén rám hárult a feladat hogy elkészítsem az ezek kezeléséhez szükséges megjelenítő felületet is.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Ezek azért voltak fontosak, mert ezáltal lehet a felhasználókat megfelelő jogosultságokkal ellátni hogy ne férjenek hozzá olyan tartalmakhoz amelyekhez nem szabad.</a:t>
            </a:r>
          </a:p>
          <a:p>
            <a:endParaRPr lang="hu-HU" baseline="0" dirty="0" smtClean="0"/>
          </a:p>
          <a:p>
            <a:r>
              <a:rPr lang="hu-HU" baseline="0" dirty="0" smtClean="0"/>
              <a:t>Ezzel az egyik legnagyobb problémám az volt hogy a jogok hozzárendelését kezelő felületen hogyan alakítsam az adatokat úgy, hogy megfelelően működjön ezzel a listával de végül sikerült megoldani a problémát.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65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Szükség volt a tematika kezeléséhez olyan szolgáltatásokra mint például létrehozás, törlés, tematika kódja alapján való </a:t>
            </a:r>
            <a:r>
              <a:rPr lang="hu-HU" baseline="0" dirty="0" smtClean="0"/>
              <a:t>keresés, ezek elkészítése elengedhetetlen a funkció működéséhez. Fejlesztés közben rengeteget fejlődtem, … ha jobban belegondolok lehet hogy nem is én fejlesztettem a funkciót hanem a funkció fejlesztett engem.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Feladataim közé tartozott még az események </a:t>
            </a:r>
            <a:r>
              <a:rPr lang="hu-HU" baseline="0" dirty="0" smtClean="0"/>
              <a:t>kezeléséhez szükséges felület elkészítése mely az ábrán látható.  Az események megtekintéséhez legalább tanuló szintű jog szükséges.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36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 smtClean="0"/>
              <a:t>Valószínűleg van olyan felhasználó aki nem csak magyarul szeretné böngészni az alkalmazást, hanem például angolul, ehhez szükség van a nyelv változtatásának lehetőségére mely egyszerűsége miatt nem jelentett komolyabb kihívást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Ugyanígy a regisztrációnál is van lehetőség a nyelv megváltoztatására.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70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Mint említettem</a:t>
            </a:r>
            <a:r>
              <a:rPr lang="hu-HU" baseline="0" dirty="0" smtClean="0"/>
              <a:t> korábban a feladatok megoldásánál akadtak problémák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Volt olyan probléma melyre viszonylag sok idő volt megoldást találni, volt olyan amely már szinte csak a fejlesztés közbeni fáradtságból adódott figyelmetlenség volt</a:t>
            </a:r>
            <a:r>
              <a:rPr lang="hu-HU" baseline="0" dirty="0" smtClean="0"/>
              <a:t>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Talán a legnagyobb problémát az idő jelentette, nem volt egyszerű úgy beosztani az időt hogy a képzés mellett az egyetemi tanulmányokra is jusson idő, ez főleg a képzés vége felé, a ZH időszak közeledtével jelentett nagy problémát de sikerült megoldani.</a:t>
            </a:r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smtClean="0"/>
              <a:t>legfontosabb dolog </a:t>
            </a:r>
            <a:r>
              <a:rPr lang="hu-HU" baseline="0" dirty="0" smtClean="0"/>
              <a:t>az volt hogy nem volt </a:t>
            </a:r>
            <a:r>
              <a:rPr lang="hu-HU" baseline="0" dirty="0" smtClean="0"/>
              <a:t>olyan probléma </a:t>
            </a:r>
            <a:r>
              <a:rPr lang="hu-HU" baseline="0" dirty="0" smtClean="0"/>
              <a:t>amelyet ne sikerült volna </a:t>
            </a:r>
            <a:r>
              <a:rPr lang="hu-HU" baseline="0" dirty="0" smtClean="0"/>
              <a:t>végül így vagy úgy </a:t>
            </a:r>
            <a:r>
              <a:rPr lang="hu-HU" baseline="0" dirty="0" smtClean="0"/>
              <a:t>megoldani és szerintem ebben a szakmában az egyik legfontosabb dolog az hogy bármilyen problémával áll szembe az ember, kitartóan kell keresni a megoldást!</a:t>
            </a:r>
          </a:p>
          <a:p>
            <a:endParaRPr lang="hu-HU" baseline="0" dirty="0" smtClean="0"/>
          </a:p>
          <a:p>
            <a:r>
              <a:rPr lang="hu-HU" baseline="0" dirty="0" smtClean="0"/>
              <a:t>Személy szerint a programozásban ezek a kihívások azok amik leginkább motiválnak.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E2E2F-911A-4B19-85E5-2983E89837C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36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2016. 05. 15.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0892572">
            <a:off x="3264772" y="2160811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Képzés kezelő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alkalmazás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3916" y="901326"/>
            <a:ext cx="223283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Csapatmunka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503853" y="1492898"/>
            <a:ext cx="718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4 fős csapat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Változó időbeosztás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Jó hangulat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segítőkészség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6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Bertalan Ádám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+36 20 447 54 08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760936"/>
            <a:ext cx="331735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Képzések kezelése</a:t>
            </a:r>
            <a:endParaRPr lang="hu-HU" dirty="0">
              <a:latin typeface="+mj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156820" y="1195632"/>
            <a:ext cx="6934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 smtClean="0"/>
              <a:t>Sok nehézséggel jár!</a:t>
            </a:r>
            <a:endParaRPr lang="hu-HU" dirty="0"/>
          </a:p>
          <a:p>
            <a:pPr>
              <a:spcAft>
                <a:spcPts val="600"/>
              </a:spcAft>
            </a:pPr>
            <a:r>
              <a:rPr lang="hu-HU" dirty="0" smtClean="0"/>
              <a:t>Szervezők szempontjából: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Tájékoztatás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Résztvevők kezelése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smtClean="0"/>
              <a:t>Résztvevők szempontjából: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Visszajelzések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Tematika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dirty="0" smtClean="0"/>
              <a:t>Oktatók szempontjából: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Tesztek értékelése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Oktatási anyagok</a:t>
            </a: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37530"/>
            <a:ext cx="341696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Az alkalmazás célja</a:t>
            </a:r>
            <a:endParaRPr lang="hu-HU" dirty="0">
              <a:latin typeface="+mj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485194" y="1731651"/>
            <a:ext cx="418011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A </a:t>
            </a:r>
            <a:r>
              <a:rPr lang="hu-HU" dirty="0" smtClean="0"/>
              <a:t>felhasználók munkájának </a:t>
            </a:r>
            <a:r>
              <a:rPr lang="hu-HU" dirty="0" smtClean="0"/>
              <a:t>megkönnyítése a képzéssel kapcsolatban.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tanultak alkalmazása és gyakorlása valós környezetben.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22" y="1150547"/>
            <a:ext cx="3903539" cy="3461138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0" y="4611685"/>
            <a:ext cx="534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Kép forrása: http://www.demotivalo.net//pic/1317153381-E2sEOU.jpg</a:t>
            </a:r>
          </a:p>
        </p:txBody>
      </p:sp>
    </p:spTree>
    <p:extLst>
      <p:ext uri="{BB962C8B-B14F-4D97-AF65-F5344CB8AC3E}">
        <p14:creationId xmlns:p14="http://schemas.microsoft.com/office/powerpoint/2010/main" val="40865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48163"/>
            <a:ext cx="5887454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Megvalósítás során használt technológiák</a:t>
            </a:r>
            <a:endParaRPr lang="hu-HU" dirty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08" y="1282859"/>
            <a:ext cx="5399582" cy="34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848163"/>
            <a:ext cx="381468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Adminisztrátori feladatok</a:t>
            </a:r>
            <a:endParaRPr lang="hu-HU" dirty="0">
              <a:latin typeface="+mj-lt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21819" y="1652011"/>
            <a:ext cx="317104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Adminisztrátor modul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Főként </a:t>
            </a:r>
            <a:r>
              <a:rPr lang="hu-HU" dirty="0" smtClean="0"/>
              <a:t>a képzést szervezők </a:t>
            </a:r>
            <a:r>
              <a:rPr lang="hu-HU" dirty="0" smtClean="0"/>
              <a:t>számára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Az alkalmazás működtetése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68" y="1652011"/>
            <a:ext cx="5386484" cy="282405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88395" y="4514638"/>
            <a:ext cx="625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Kép forrása: https://www.staero.aero/images/service/80000022_cockpit_rev_a.jpg</a:t>
            </a:r>
          </a:p>
        </p:txBody>
      </p:sp>
    </p:spTree>
    <p:extLst>
      <p:ext uri="{BB962C8B-B14F-4D97-AF65-F5344CB8AC3E}">
        <p14:creationId xmlns:p14="http://schemas.microsoft.com/office/powerpoint/2010/main" val="5485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6445" y="826898"/>
            <a:ext cx="5050467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Néhány a fontosabb feladataim közül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92141" y="1389930"/>
            <a:ext cx="70080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Jogosultság csoportok kezeléséhez szükséges szolgáltatások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Jogosultság csoportok kezelésének felülete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5" y="2190149"/>
            <a:ext cx="5500914" cy="252125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86" y="2635060"/>
            <a:ext cx="2870765" cy="16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6445" y="826898"/>
            <a:ext cx="5050467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Néhány a fontosabb feladataim közül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92141" y="1389930"/>
            <a:ext cx="70080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Tematika kezeléséhez szükséges szolgáltatások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Események kezelésének </a:t>
            </a:r>
            <a:r>
              <a:rPr lang="hu-HU" dirty="0" smtClean="0"/>
              <a:t>felülete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1" y="2190150"/>
            <a:ext cx="5730149" cy="27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6445" y="826898"/>
            <a:ext cx="5050467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Néhány a fontosabb feladataim közül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92141" y="1389930"/>
            <a:ext cx="70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/>
              <a:t>Nyelv kiválasztása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1" y="2280046"/>
            <a:ext cx="7356402" cy="19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Képzés kezelő</a:t>
            </a:r>
            <a:br>
              <a:rPr lang="hu-HU" sz="1800" dirty="0" smtClean="0"/>
            </a:br>
            <a:r>
              <a:rPr lang="hu-HU" sz="1800" dirty="0" smtClean="0"/>
              <a:t>alkalmazás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4428" y="890693"/>
            <a:ext cx="2232838" cy="434696"/>
          </a:xfrm>
        </p:spPr>
        <p:txBody>
          <a:bodyPr>
            <a:normAutofit/>
          </a:bodyPr>
          <a:lstStyle/>
          <a:p>
            <a:r>
              <a:rPr lang="hu-HU" dirty="0" smtClean="0">
                <a:latin typeface="+mj-lt"/>
              </a:rPr>
              <a:t>Problémák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490779" y="1586204"/>
            <a:ext cx="56407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Idő (!!!)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Problémák komplexitása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Ebben a szakmában nincs olyan, hogy minden kapásból</a:t>
            </a:r>
            <a:br>
              <a:rPr lang="hu-HU" dirty="0" smtClean="0"/>
            </a:br>
            <a:r>
              <a:rPr lang="hu-HU" dirty="0" smtClean="0"/>
              <a:t>úgy működik ahogy szeretnénk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Problémák felfogása kihívásként.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38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1184</Words>
  <Application>Microsoft Office PowerPoint</Application>
  <PresentationFormat>Diavetítés a képernyőre (16:9 oldalarány)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bemutató</vt:lpstr>
      <vt:lpstr>Képzés kezelő alkalmazás</vt:lpstr>
      <vt:lpstr>Képzés kezelő alkalmazás</vt:lpstr>
      <vt:lpstr>Képzés kezelő alkalmazás</vt:lpstr>
      <vt:lpstr>Képzés kezelő alkalmazás</vt:lpstr>
      <vt:lpstr>Képzés kezelő alkalmazás</vt:lpstr>
      <vt:lpstr>Képzés kezelő alkalmazás</vt:lpstr>
      <vt:lpstr>Képzés kezelő alkalmazás</vt:lpstr>
      <vt:lpstr>Képzés kezelő alkalmazás</vt:lpstr>
      <vt:lpstr>Képzés kezelő alkalmazás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Ádám</cp:lastModifiedBy>
  <cp:revision>57</cp:revision>
  <dcterms:created xsi:type="dcterms:W3CDTF">2015-01-25T18:30:45Z</dcterms:created>
  <dcterms:modified xsi:type="dcterms:W3CDTF">2016-05-15T09:20:51Z</dcterms:modified>
</cp:coreProperties>
</file>