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Spring Data JPA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Repository</a:t>
            </a:r>
            <a:r>
              <a:rPr lang="hu-HU" dirty="0" smtClean="0">
                <a:latin typeface="+mj-lt"/>
              </a:rPr>
              <a:t> definiálása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JpaRepository</a:t>
            </a:r>
            <a:r>
              <a:rPr lang="hu-HU" dirty="0"/>
              <a:t> által definiált metódusok használata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Implemetáció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SimpleJpaRepository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1921396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interface </a:t>
            </a:r>
            <a:r>
              <a:rPr lang="en-US" sz="1400" dirty="0" err="1"/>
              <a:t>UserDAO</a:t>
            </a:r>
            <a:r>
              <a:rPr lang="en-US" sz="1400" dirty="0"/>
              <a:t> extends </a:t>
            </a:r>
            <a:r>
              <a:rPr lang="en-US" sz="1400" b="1" dirty="0" err="1"/>
              <a:t>JpaRepository</a:t>
            </a:r>
            <a:r>
              <a:rPr lang="en-US" sz="1400" dirty="0"/>
              <a:t>&lt;User, Long&gt;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User </a:t>
            </a:r>
            <a:r>
              <a:rPr lang="en-US" sz="1400" dirty="0" err="1" smtClean="0"/>
              <a:t>findByName</a:t>
            </a:r>
            <a:r>
              <a:rPr lang="en-US" sz="1400" dirty="0" smtClean="0"/>
              <a:t>(String </a:t>
            </a:r>
            <a:r>
              <a:rPr lang="en-US" sz="1400" dirty="0"/>
              <a:t>name</a:t>
            </a:r>
            <a:r>
              <a:rPr lang="en-US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3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lekérdezés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</a:t>
            </a:r>
            <a:r>
              <a:rPr lang="hu-HU" dirty="0" smtClean="0"/>
              <a:t>d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rea</a:t>
            </a:r>
            <a:r>
              <a:rPr lang="hu-HU" dirty="0" smtClean="0"/>
              <a:t>d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quer</a:t>
            </a:r>
            <a:r>
              <a:rPr lang="hu-HU" dirty="0" smtClean="0"/>
              <a:t>y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countBy</a:t>
            </a:r>
            <a:r>
              <a:rPr lang="hu-HU" dirty="0" smtClean="0"/>
              <a:t>…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err="1" smtClean="0"/>
              <a:t>getBy</a:t>
            </a:r>
            <a:r>
              <a:rPr lang="hu-HU" dirty="0" smtClean="0"/>
              <a:t>…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AND,OR, </a:t>
            </a:r>
            <a:r>
              <a:rPr lang="hu-HU" dirty="0" err="1" smtClean="0"/>
              <a:t>Between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LessThan</a:t>
            </a:r>
            <a:r>
              <a:rPr lang="hu-HU" dirty="0"/>
              <a:t>, </a:t>
            </a:r>
            <a:r>
              <a:rPr lang="hu-HU" dirty="0" err="1"/>
              <a:t>GreaterThan</a:t>
            </a:r>
            <a:r>
              <a:rPr lang="hu-HU" dirty="0"/>
              <a:t>, </a:t>
            </a:r>
            <a:r>
              <a:rPr lang="hu-HU" dirty="0" err="1"/>
              <a:t>IgnoreCase</a:t>
            </a:r>
            <a:r>
              <a:rPr lang="hu-HU" dirty="0"/>
              <a:t> , </a:t>
            </a:r>
            <a:r>
              <a:rPr lang="hu-HU" dirty="0" err="1"/>
              <a:t>Asc</a:t>
            </a:r>
            <a:r>
              <a:rPr lang="hu-HU" dirty="0"/>
              <a:t> , </a:t>
            </a:r>
            <a:r>
              <a:rPr lang="hu-HU" dirty="0" err="1"/>
              <a:t>Desc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Tulajdonságok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237460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List&lt;</a:t>
            </a:r>
            <a:r>
              <a:rPr lang="hu-HU" sz="1400" dirty="0" err="1" smtClean="0"/>
              <a:t>Person</a:t>
            </a:r>
            <a:r>
              <a:rPr lang="hu-HU" sz="1400" dirty="0"/>
              <a:t>&gt; </a:t>
            </a:r>
            <a:r>
              <a:rPr lang="hu-HU" sz="1400" dirty="0" err="1"/>
              <a:t>findByFirstNameAndLastName</a:t>
            </a:r>
            <a:r>
              <a:rPr lang="hu-HU" sz="1400" dirty="0"/>
              <a:t>(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firstName</a:t>
            </a:r>
            <a:r>
              <a:rPr lang="hu-HU" sz="1400" dirty="0"/>
              <a:t>,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lastName</a:t>
            </a:r>
            <a:r>
              <a:rPr lang="hu-HU" sz="1400" dirty="0" smtClean="0"/>
              <a:t>)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35540" y="297219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Person</a:t>
            </a:r>
            <a:r>
              <a:rPr lang="hu-HU" sz="1400" dirty="0"/>
              <a:t>&gt; </a:t>
            </a:r>
            <a:r>
              <a:rPr lang="hu-HU" sz="1400" dirty="0" err="1" smtClean="0"/>
              <a:t>findByJobJobDescription</a:t>
            </a:r>
            <a:r>
              <a:rPr lang="hu-HU" sz="1400" dirty="0" smtClean="0"/>
              <a:t>(</a:t>
            </a:r>
            <a:r>
              <a:rPr lang="hu-HU" sz="1400" dirty="0" err="1" smtClean="0"/>
              <a:t>String</a:t>
            </a:r>
            <a:r>
              <a:rPr lang="hu-HU" sz="1400" dirty="0" smtClean="0"/>
              <a:t> </a:t>
            </a:r>
            <a:r>
              <a:rPr lang="hu-HU" sz="1400" dirty="0" err="1" smtClean="0"/>
              <a:t>jobDescription</a:t>
            </a:r>
            <a:r>
              <a:rPr lang="hu-HU" sz="1400" dirty="0" smtClean="0"/>
              <a:t>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89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lekérdezés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NamedQuery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23822" y="1837090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@Query("select r from Role r where r.name</a:t>
            </a:r>
            <a:r>
              <a:rPr lang="en-US" sz="1400" dirty="0" smtClean="0"/>
              <a:t>=?</a:t>
            </a:r>
            <a:r>
              <a:rPr lang="hu-HU" sz="1400" dirty="0"/>
              <a:t>1</a:t>
            </a:r>
            <a:r>
              <a:rPr lang="en-US" sz="1400" dirty="0" smtClean="0"/>
              <a:t>")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Role </a:t>
            </a:r>
            <a:r>
              <a:rPr lang="en-US" sz="1400" dirty="0" err="1"/>
              <a:t>findRoleByName</a:t>
            </a:r>
            <a:r>
              <a:rPr lang="en-US" sz="1400" dirty="0"/>
              <a:t>(String name</a:t>
            </a:r>
            <a:r>
              <a:rPr lang="en-US" sz="1400" dirty="0" smtClean="0"/>
              <a:t>);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723822" y="2739635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findUserByName</a:t>
            </a:r>
            <a:r>
              <a:rPr lang="hu-HU" sz="1400" dirty="0"/>
              <a:t>(@</a:t>
            </a:r>
            <a:r>
              <a:rPr lang="hu-HU" sz="1400" dirty="0" err="1"/>
              <a:t>Param</a:t>
            </a:r>
            <a:r>
              <a:rPr lang="hu-HU" sz="1400" dirty="0"/>
              <a:t>("</a:t>
            </a:r>
            <a:r>
              <a:rPr lang="hu-HU" sz="1400" dirty="0" err="1"/>
              <a:t>userName</a:t>
            </a:r>
            <a:r>
              <a:rPr lang="hu-HU" sz="1400" dirty="0"/>
              <a:t>")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 smtClean="0"/>
              <a:t>)</a:t>
            </a:r>
            <a:r>
              <a:rPr lang="en-US" sz="1400" dirty="0" smtClean="0"/>
              <a:t>;</a:t>
            </a:r>
            <a:endParaRPr lang="hu-HU" sz="1400" dirty="0" smtClean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@</a:t>
            </a:r>
            <a:r>
              <a:rPr lang="hu-HU" sz="1400" dirty="0" err="1" smtClean="0"/>
              <a:t>Entity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NamedQuery</a:t>
            </a:r>
            <a:r>
              <a:rPr lang="hu-HU" sz="1400" dirty="0"/>
              <a:t>(</a:t>
            </a:r>
            <a:r>
              <a:rPr lang="hu-HU" sz="1400" dirty="0" err="1"/>
              <a:t>name</a:t>
            </a:r>
            <a:r>
              <a:rPr lang="hu-HU" sz="1400" dirty="0"/>
              <a:t> = "</a:t>
            </a:r>
            <a:r>
              <a:rPr lang="hu-HU" sz="1400" dirty="0" err="1"/>
              <a:t>User.findUserByName</a:t>
            </a:r>
            <a:r>
              <a:rPr lang="hu-HU" sz="1400" dirty="0"/>
              <a:t>", </a:t>
            </a:r>
            <a:r>
              <a:rPr lang="hu-HU" sz="1400" dirty="0" err="1"/>
              <a:t>query</a:t>
            </a:r>
            <a:r>
              <a:rPr lang="hu-HU" sz="1400" dirty="0"/>
              <a:t> = "SELECT u FROM </a:t>
            </a:r>
            <a:r>
              <a:rPr lang="hu-HU" sz="1400" dirty="0" err="1"/>
              <a:t>User</a:t>
            </a:r>
            <a:r>
              <a:rPr lang="hu-HU" sz="1400" dirty="0"/>
              <a:t> u  WHERE </a:t>
            </a:r>
            <a:r>
              <a:rPr lang="hu-HU" sz="1400" dirty="0" err="1"/>
              <a:t>u.userName</a:t>
            </a:r>
            <a:r>
              <a:rPr lang="hu-HU" sz="1400" dirty="0"/>
              <a:t> = :</a:t>
            </a:r>
            <a:r>
              <a:rPr lang="hu-HU" sz="1400" dirty="0" err="1"/>
              <a:t>userName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smtClean="0"/>
              <a:t>Use</a:t>
            </a:r>
            <a:r>
              <a:rPr lang="hu-HU" sz="1400" dirty="0" smtClean="0"/>
              <a:t>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6559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Native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query</a:t>
            </a:r>
            <a:endParaRPr lang="hu-HU" dirty="0">
              <a:latin typeface="+mj-lt"/>
            </a:endParaRP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500854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Modifying</a:t>
            </a:r>
            <a:endParaRPr lang="hu-HU" sz="1400" dirty="0"/>
          </a:p>
          <a:p>
            <a:pPr marL="0" indent="0">
              <a:buNone/>
            </a:pPr>
            <a:r>
              <a:rPr lang="en-US" sz="1400" dirty="0"/>
              <a:t>@Query(value </a:t>
            </a:r>
            <a:r>
              <a:rPr lang="en-US" sz="1400" dirty="0" smtClean="0"/>
              <a:t>=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hu-HU" sz="1400" dirty="0"/>
              <a:t>	</a:t>
            </a:r>
            <a:r>
              <a:rPr lang="hu-HU" sz="1400" dirty="0" smtClean="0"/>
              <a:t> </a:t>
            </a:r>
            <a:r>
              <a:rPr lang="en-US" sz="1400" dirty="0" smtClean="0"/>
              <a:t>"</a:t>
            </a:r>
            <a:r>
              <a:rPr lang="en-US" sz="1400" dirty="0"/>
              <a:t>insert into </a:t>
            </a:r>
            <a:r>
              <a:rPr lang="en-US" sz="1400" dirty="0" err="1"/>
              <a:t>user_role_sw</a:t>
            </a:r>
            <a:r>
              <a:rPr lang="en-US" sz="1400" dirty="0"/>
              <a:t> (ROLES_ID, USER_ID) VALUES (?1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en-US" sz="1400" dirty="0" smtClean="0"/>
              <a:t>?</a:t>
            </a:r>
            <a:r>
              <a:rPr lang="en-US" sz="1400" dirty="0"/>
              <a:t>2)", </a:t>
            </a:r>
            <a:r>
              <a:rPr lang="en-US" sz="1400" b="1" dirty="0" err="1"/>
              <a:t>nativeQuery</a:t>
            </a:r>
            <a:r>
              <a:rPr lang="en-US" sz="1400" b="1" dirty="0"/>
              <a:t> = true)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addRoleToUser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2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Query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lookup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strategy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CREATE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interfész alapján legyártja a lekérdezéseket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USE_DECLARED_QUERY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Előre definiált lekérdezéseket használ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CREATE_IF_NOT_FOUND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kettő keveréke</a:t>
            </a:r>
          </a:p>
        </p:txBody>
      </p:sp>
    </p:spTree>
    <p:extLst>
      <p:ext uri="{BB962C8B-B14F-4D97-AF65-F5344CB8AC3E}">
        <p14:creationId xmlns:p14="http://schemas.microsoft.com/office/powerpoint/2010/main" val="2093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</a:t>
            </a:r>
            <a:r>
              <a:rPr lang="hu-HU" dirty="0" err="1"/>
              <a:t>Interface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Data </a:t>
            </a:r>
            <a:r>
              <a:rPr lang="hu-HU" dirty="0" err="1" smtClean="0"/>
              <a:t>Interface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1827097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/>
              <a:t>RoleDAOCustom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 smtClean="0"/>
              <a:t>userId</a:t>
            </a:r>
            <a:r>
              <a:rPr lang="en-US" sz="1400" dirty="0" smtClean="0"/>
              <a:t>);</a:t>
            </a:r>
            <a:endParaRPr lang="en-US" sz="1400" dirty="0"/>
          </a:p>
          <a:p>
            <a:pPr marL="0" indent="0">
              <a:buNone/>
            </a:pPr>
            <a:r>
              <a:rPr lang="hu-HU" sz="1400" dirty="0" smtClean="0"/>
              <a:t>}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35540" y="3185545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interface </a:t>
            </a:r>
            <a:r>
              <a:rPr lang="en-US" sz="1400" dirty="0" err="1"/>
              <a:t>RoleDAO</a:t>
            </a:r>
            <a:r>
              <a:rPr lang="en-US" sz="1400" dirty="0"/>
              <a:t> extends </a:t>
            </a:r>
            <a:r>
              <a:rPr lang="en-US" sz="1400" dirty="0" err="1"/>
              <a:t>JpaRepository</a:t>
            </a:r>
            <a:r>
              <a:rPr lang="en-US" sz="1400" dirty="0"/>
              <a:t>&lt;Role, Long&gt;, </a:t>
            </a:r>
            <a:r>
              <a:rPr lang="en-US" sz="1400" dirty="0" err="1"/>
              <a:t>RoleDAOCustom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1139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37219" y="1870186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RoleDAOImpl</a:t>
            </a:r>
            <a:r>
              <a:rPr lang="en-US" sz="1400" dirty="0"/>
              <a:t> implements </a:t>
            </a:r>
            <a:r>
              <a:rPr lang="en-US" sz="1400" dirty="0" err="1"/>
              <a:t>RoleDAOCustom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 smtClean="0"/>
              <a:t>UserDAO</a:t>
            </a:r>
            <a:r>
              <a:rPr lang="hu-HU" sz="1400" dirty="0" smtClean="0"/>
              <a:t> </a:t>
            </a:r>
            <a:r>
              <a:rPr lang="hu-HU" sz="1400" dirty="0" err="1"/>
              <a:t>userDAO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 smtClean="0"/>
              <a:t>RoleDAO</a:t>
            </a:r>
            <a:r>
              <a:rPr lang="hu-HU" sz="1400" dirty="0" smtClean="0"/>
              <a:t> </a:t>
            </a:r>
            <a:r>
              <a:rPr lang="hu-HU" sz="1400" dirty="0" err="1"/>
              <a:t>roleDAO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/>
              <a:t>O</a:t>
            </a:r>
            <a:r>
              <a:rPr lang="hu-HU" sz="1400" dirty="0" err="1" smtClean="0"/>
              <a:t>verride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</a:t>
            </a: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hu-HU" sz="1400" dirty="0" smtClean="0"/>
              <a:t>    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/>
              <a:t>user</a:t>
            </a:r>
            <a:r>
              <a:rPr lang="hu-HU" sz="1400" dirty="0"/>
              <a:t> = </a:t>
            </a:r>
            <a:r>
              <a:rPr lang="hu-HU" sz="1400" dirty="0" err="1"/>
              <a:t>userDAO.findOne</a:t>
            </a:r>
            <a:r>
              <a:rPr lang="hu-HU" sz="1400" dirty="0"/>
              <a:t>(</a:t>
            </a:r>
            <a:r>
              <a:rPr lang="hu-HU" sz="1400" dirty="0" err="1"/>
              <a:t>userId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 smtClean="0"/>
              <a:t>    </a:t>
            </a:r>
            <a:r>
              <a:rPr lang="hu-HU" sz="1400" dirty="0" err="1" smtClean="0"/>
              <a:t>user.getRoles</a:t>
            </a:r>
            <a:r>
              <a:rPr lang="hu-HU" sz="1400" dirty="0"/>
              <a:t>().</a:t>
            </a:r>
            <a:r>
              <a:rPr lang="hu-HU" sz="1400" dirty="0" err="1"/>
              <a:t>remove</a:t>
            </a:r>
            <a:r>
              <a:rPr lang="hu-HU" sz="1400" dirty="0"/>
              <a:t>(</a:t>
            </a:r>
            <a:r>
              <a:rPr lang="hu-HU" sz="1400" dirty="0" err="1"/>
              <a:t>roleDAO.findOne</a:t>
            </a:r>
            <a:r>
              <a:rPr lang="hu-HU" sz="1400" dirty="0"/>
              <a:t>(</a:t>
            </a:r>
            <a:r>
              <a:rPr lang="hu-HU" sz="1400" dirty="0" err="1"/>
              <a:t>roleId</a:t>
            </a:r>
            <a:r>
              <a:rPr lang="hu-HU" sz="1400" dirty="0"/>
              <a:t>));</a:t>
            </a:r>
          </a:p>
          <a:p>
            <a:pPr marL="0" indent="0">
              <a:buNone/>
            </a:pPr>
            <a:r>
              <a:rPr lang="hu-HU" sz="1400" dirty="0" smtClean="0"/>
              <a:t>    </a:t>
            </a:r>
            <a:r>
              <a:rPr lang="hu-HU" sz="1400" dirty="0" err="1" smtClean="0"/>
              <a:t>userDAO.save</a:t>
            </a:r>
            <a:r>
              <a:rPr lang="hu-HU" sz="1400" dirty="0" smtClean="0"/>
              <a:t>(</a:t>
            </a:r>
            <a:r>
              <a:rPr lang="hu-HU" sz="1400" dirty="0" err="1" smtClean="0"/>
              <a:t>user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}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4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Spring Data implementációt és a saját </a:t>
            </a:r>
            <a:r>
              <a:rPr lang="hu-HU" dirty="0" err="1"/>
              <a:t>implmentációt</a:t>
            </a:r>
            <a:r>
              <a:rPr lang="hu-HU" dirty="0"/>
              <a:t> össze kell kötni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1957853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/>
              <a:t>base-package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 smtClean="0"/>
              <a:t>hu.schonherz.training.java.core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	 </a:t>
            </a:r>
            <a:r>
              <a:rPr lang="hu-HU" sz="1400" dirty="0" err="1" smtClean="0"/>
              <a:t>repository-impl-postfix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Impl</a:t>
            </a:r>
            <a:r>
              <a:rPr lang="hu-HU" sz="1400" i="1" dirty="0"/>
              <a:t>" 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085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Működés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Basic flow of Spring Data J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97" y="1167320"/>
            <a:ext cx="3861383" cy="35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Rendezés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org.springframework.data.domain.Sort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77549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DESC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users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(sort)</a:t>
            </a:r>
          </a:p>
        </p:txBody>
      </p:sp>
    </p:spTree>
    <p:extLst>
      <p:ext uri="{BB962C8B-B14F-4D97-AF65-F5344CB8AC3E}">
        <p14:creationId xmlns:p14="http://schemas.microsoft.com/office/powerpoint/2010/main" val="1458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Adatbázis hozzáférés absztrakt magvalósítása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CRUD műveletek támogatása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Rendezés és a lapozás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Interfészek definiálása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Egyszerűbb esetben implementáció nem szükséges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Lapozás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org.springframework.data.domain.PageRequest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77549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ASC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fr-FR" sz="1400" dirty="0"/>
              <a:t>PageRequest pageable = new PageRequest(0, 10, sort);</a:t>
            </a:r>
          </a:p>
          <a:p>
            <a:pPr marL="0" indent="0">
              <a:buNone/>
            </a:pPr>
            <a:r>
              <a:rPr lang="hu-HU" sz="1400" dirty="0" err="1"/>
              <a:t>Page</a:t>
            </a:r>
            <a:r>
              <a:rPr lang="hu-HU" sz="1400" dirty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userpage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</a:t>
            </a:r>
            <a:r>
              <a:rPr lang="hu-HU" sz="1400" dirty="0" err="1"/>
              <a:t>pageable</a:t>
            </a:r>
            <a:r>
              <a:rPr lang="hu-HU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6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Lapozás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getTotalPages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getTotalElements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getNumber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getSize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getNumberOfElements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getContent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hasContent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getSort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isFirst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isLast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hasNext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hasPrevious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nextPageable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previousPageable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map(</a:t>
            </a:r>
            <a:r>
              <a:rPr lang="hu-HU" sz="1200" dirty="0" err="1"/>
              <a:t>Converter</a:t>
            </a:r>
            <a:r>
              <a:rPr lang="hu-HU" sz="1200" dirty="0"/>
              <a:t>&lt;T,S&gt;)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iterator</a:t>
            </a:r>
            <a:r>
              <a:rPr lang="hu-HU" sz="1200" dirty="0" smtClean="0"/>
              <a:t>()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0589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</a:t>
            </a:r>
            <a:r>
              <a:rPr lang="hu-HU" dirty="0" err="1"/>
              <a:t>alprojektet</a:t>
            </a:r>
            <a:r>
              <a:rPr lang="hu-HU" dirty="0"/>
              <a:t> tartalmaz, melyek különböző technológiákra épülnek: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JDBC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MongoDB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Neo4j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Redis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Hadoop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2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 JPA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Data része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Meglévő Spring és JPA infrastruktúrára épül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JPQL lekérdezések is megadhatóak annotációban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implementáció is megadható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XML és </a:t>
            </a:r>
            <a:r>
              <a:rPr lang="hu-HU" dirty="0" err="1"/>
              <a:t>JavaConfig</a:t>
            </a:r>
            <a:r>
              <a:rPr lang="hu-HU" dirty="0"/>
              <a:t> támogatás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3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 JPA </a:t>
            </a:r>
            <a:r>
              <a:rPr lang="hu-HU" dirty="0" err="1" smtClean="0">
                <a:latin typeface="+mj-lt"/>
              </a:rPr>
              <a:t>interfaces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springdatajreposit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93" y="1203797"/>
            <a:ext cx="677025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CrudRepository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save(</a:t>
            </a:r>
            <a:r>
              <a:rPr lang="en-US" dirty="0" err="1"/>
              <a:t>Iterable</a:t>
            </a:r>
            <a:r>
              <a:rPr lang="en-US" dirty="0"/>
              <a:t>&lt;S&gt;)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findOne</a:t>
            </a:r>
            <a:r>
              <a:rPr lang="en-US" dirty="0"/>
              <a:t>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exists(ID)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findAll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&lt;ID&gt;)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</a:t>
            </a:r>
            <a:r>
              <a:rPr lang="en-US" dirty="0" err="1"/>
              <a:t>Iterable</a:t>
            </a:r>
            <a:r>
              <a:rPr lang="en-US" dirty="0"/>
              <a:t>&lt;? extends 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deleteAll</a:t>
            </a:r>
            <a:r>
              <a:rPr lang="en-US" dirty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4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PagingAndSortingRepository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Pageable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JpaRepository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&lt;ID&gt;)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save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flush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saveAndFlush</a:t>
            </a:r>
            <a:r>
              <a:rPr lang="hu-HU" dirty="0"/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deleteInBatch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deleteAllInBatch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getOne</a:t>
            </a:r>
            <a:r>
              <a:rPr lang="hu-HU" dirty="0"/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21856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Konfiguráció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1921396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 smtClean="0"/>
              <a:t>base-package</a:t>
            </a:r>
            <a:r>
              <a:rPr lang="hu-HU" sz="1400" dirty="0" smtClean="0"/>
              <a:t>=</a:t>
            </a:r>
            <a:r>
              <a:rPr lang="hu-HU" sz="1400" i="1" dirty="0" smtClean="0"/>
              <a:t>„</a:t>
            </a:r>
            <a:r>
              <a:rPr lang="hu-HU" sz="1400" i="1" dirty="0" err="1" smtClean="0"/>
              <a:t>hu.schonherz.training.java.jpa</a:t>
            </a:r>
            <a:r>
              <a:rPr lang="hu-HU" sz="1400" i="1" dirty="0" smtClean="0"/>
              <a:t>”/&gt;</a:t>
            </a:r>
            <a:endParaRPr lang="hu-HU" sz="1400" dirty="0" smtClean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827584" y="2857078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EnableJpaRepositories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Config</a:t>
            </a:r>
            <a:r>
              <a:rPr lang="hu-HU" sz="1400" dirty="0"/>
              <a:t> {}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237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517</Words>
  <Application>Microsoft Office PowerPoint</Application>
  <PresentationFormat>Diavetítés a képernyőre (16:9 oldalarány)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Office-téma</vt:lpstr>
      <vt:lpstr>PowerPoint bemutató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72</cp:revision>
  <dcterms:created xsi:type="dcterms:W3CDTF">2015-01-25T18:30:45Z</dcterms:created>
  <dcterms:modified xsi:type="dcterms:W3CDTF">2016-03-23T08:00:08Z</dcterms:modified>
</cp:coreProperties>
</file>