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guides/mini/guide-si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Maven</a:t>
            </a:r>
            <a:r>
              <a:rPr lang="hu-HU" dirty="0" smtClean="0"/>
              <a:t> - </a:t>
            </a:r>
            <a:r>
              <a:rPr lang="hu-HU"/>
              <a:t>Documentation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3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JXR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137218" y="198848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maven-jxr-plugin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211704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1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</a:t>
            </a:r>
            <a:r>
              <a:rPr lang="hu-HU" dirty="0" err="1" smtClean="0"/>
              <a:t>ependency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137218" y="198848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org.codehaus.mojo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maven-dependency-plugin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6958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3337"/>
            <a:ext cx="7886700" cy="994172"/>
          </a:xfrm>
        </p:spPr>
        <p:txBody>
          <a:bodyPr/>
          <a:lstStyle/>
          <a:p>
            <a:r>
              <a:rPr lang="hu-HU" dirty="0" smtClean="0"/>
              <a:t>Dokumentáció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90" dirty="0"/>
              <a:t>Szükség van dokumentációra!</a:t>
            </a:r>
          </a:p>
          <a:p>
            <a:r>
              <a:rPr lang="hu-HU" sz="1890" dirty="0"/>
              <a:t>Szükség van a kódminőség növelésére!</a:t>
            </a:r>
          </a:p>
          <a:p>
            <a:r>
              <a:rPr lang="hu-HU" sz="1890" dirty="0"/>
              <a:t>Site </a:t>
            </a:r>
            <a:r>
              <a:rPr lang="hu-HU" sz="1890" dirty="0" err="1"/>
              <a:t>plugin</a:t>
            </a:r>
            <a:endParaRPr lang="hu-HU" sz="1890" dirty="0"/>
          </a:p>
          <a:p>
            <a:r>
              <a:rPr lang="hu-HU" sz="1890" dirty="0" err="1"/>
              <a:t>Pluginok</a:t>
            </a:r>
            <a:r>
              <a:rPr lang="hu-HU" sz="1890" dirty="0"/>
              <a:t>, unit testek</a:t>
            </a:r>
          </a:p>
          <a:p>
            <a:r>
              <a:rPr lang="hu-HU" sz="1890" dirty="0" err="1"/>
              <a:t>Pluginok</a:t>
            </a:r>
            <a:r>
              <a:rPr lang="hu-HU" sz="1890" dirty="0"/>
              <a:t>:</a:t>
            </a:r>
          </a:p>
          <a:p>
            <a:pPr lvl="1"/>
            <a:r>
              <a:rPr lang="hu-HU" sz="1530" dirty="0" err="1"/>
              <a:t>Javadoc</a:t>
            </a:r>
            <a:endParaRPr lang="hu-HU" sz="1530" dirty="0"/>
          </a:p>
          <a:p>
            <a:pPr lvl="1"/>
            <a:r>
              <a:rPr lang="hu-HU" sz="1530" dirty="0" err="1"/>
              <a:t>Pmd</a:t>
            </a:r>
            <a:endParaRPr lang="hu-HU" sz="1530" dirty="0"/>
          </a:p>
          <a:p>
            <a:pPr lvl="1"/>
            <a:r>
              <a:rPr lang="hu-HU" sz="1530" dirty="0" err="1"/>
              <a:t>Checkstyle</a:t>
            </a:r>
            <a:endParaRPr lang="hu-HU" sz="1530" dirty="0"/>
          </a:p>
          <a:p>
            <a:pPr lvl="1"/>
            <a:r>
              <a:rPr lang="hu-HU" sz="1530" dirty="0" err="1"/>
              <a:t>Surefire</a:t>
            </a:r>
            <a:r>
              <a:rPr lang="hu-HU" sz="1530" dirty="0"/>
              <a:t> </a:t>
            </a:r>
            <a:r>
              <a:rPr lang="hu-HU" sz="1530" dirty="0" err="1"/>
              <a:t>Report</a:t>
            </a:r>
            <a:r>
              <a:rPr lang="hu-HU" sz="1530" dirty="0"/>
              <a:t> </a:t>
            </a:r>
            <a:r>
              <a:rPr lang="hu-HU" sz="1530" dirty="0" err="1"/>
              <a:t>Plugin</a:t>
            </a:r>
            <a:endParaRPr lang="hu-HU" sz="1530" dirty="0"/>
          </a:p>
          <a:p>
            <a:pPr lvl="1"/>
            <a:r>
              <a:rPr lang="hu-HU" sz="1530" dirty="0" err="1"/>
              <a:t>Cobertura</a:t>
            </a:r>
            <a:endParaRPr lang="hu-HU" sz="1530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43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1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Generáljunk </a:t>
            </a:r>
            <a:r>
              <a:rPr lang="hu-HU" dirty="0" err="1" smtClean="0"/>
              <a:t>Site-ot</a:t>
            </a:r>
            <a:endParaRPr lang="hu-HU" dirty="0" smtClean="0"/>
          </a:p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maven.apache.org/guides/mini/guide-site.html</a:t>
            </a:r>
            <a:endParaRPr lang="hu-HU" dirty="0" smtClean="0"/>
          </a:p>
          <a:p>
            <a:r>
              <a:rPr lang="hu-HU" dirty="0" smtClean="0"/>
              <a:t>Kössük be a következőket:</a:t>
            </a:r>
          </a:p>
          <a:p>
            <a:pPr lvl="1"/>
            <a:r>
              <a:rPr lang="hu-HU" sz="1530" dirty="0" err="1" smtClean="0"/>
              <a:t>Javadoc</a:t>
            </a:r>
            <a:r>
              <a:rPr lang="hu-HU" sz="1530" dirty="0" smtClean="0"/>
              <a:t> – Java Dokumentáció</a:t>
            </a:r>
            <a:endParaRPr lang="hu-HU" sz="1530" dirty="0"/>
          </a:p>
          <a:p>
            <a:pPr lvl="1"/>
            <a:r>
              <a:rPr lang="hu-HU" sz="1530" dirty="0" err="1" smtClean="0"/>
              <a:t>Pmd</a:t>
            </a:r>
            <a:r>
              <a:rPr lang="hu-HU" sz="1530" dirty="0" smtClean="0"/>
              <a:t> – Kód analízis</a:t>
            </a:r>
            <a:endParaRPr lang="hu-HU" sz="1530" dirty="0"/>
          </a:p>
          <a:p>
            <a:pPr lvl="1"/>
            <a:r>
              <a:rPr lang="hu-HU" sz="1530" dirty="0" err="1" smtClean="0"/>
              <a:t>Checkstyle</a:t>
            </a:r>
            <a:r>
              <a:rPr lang="hu-HU" sz="1530" dirty="0" smtClean="0"/>
              <a:t> – fejlesztői kódstílus</a:t>
            </a:r>
            <a:endParaRPr lang="hu-HU" sz="1530" dirty="0"/>
          </a:p>
          <a:p>
            <a:pPr lvl="1"/>
            <a:r>
              <a:rPr lang="hu-HU" sz="1530" dirty="0" err="1"/>
              <a:t>Surefire</a:t>
            </a:r>
            <a:r>
              <a:rPr lang="hu-HU" sz="1530" dirty="0"/>
              <a:t> </a:t>
            </a:r>
            <a:r>
              <a:rPr lang="hu-HU" sz="1530" dirty="0" err="1"/>
              <a:t>Report</a:t>
            </a:r>
            <a:r>
              <a:rPr lang="hu-HU" sz="1530" dirty="0"/>
              <a:t> </a:t>
            </a:r>
            <a:r>
              <a:rPr lang="hu-HU" sz="1530" dirty="0" err="1" smtClean="0"/>
              <a:t>Plugin</a:t>
            </a:r>
            <a:r>
              <a:rPr lang="hu-HU" sz="1530" dirty="0" smtClean="0"/>
              <a:t> – unit teszt riport (</a:t>
            </a:r>
            <a:r>
              <a:rPr lang="hu-HU" sz="1530" dirty="0" err="1" smtClean="0"/>
              <a:t>failsafe</a:t>
            </a:r>
            <a:r>
              <a:rPr lang="hu-HU" sz="1530" dirty="0" smtClean="0"/>
              <a:t> az </a:t>
            </a:r>
            <a:r>
              <a:rPr lang="hu-HU" sz="1530" dirty="0" err="1" smtClean="0"/>
              <a:t>integration</a:t>
            </a:r>
            <a:r>
              <a:rPr lang="hu-HU" sz="1530" dirty="0" smtClean="0"/>
              <a:t> teszt)</a:t>
            </a:r>
            <a:endParaRPr lang="hu-HU" sz="1530" dirty="0"/>
          </a:p>
          <a:p>
            <a:pPr lvl="1"/>
            <a:r>
              <a:rPr lang="hu-HU" sz="1530" dirty="0" err="1" smtClean="0"/>
              <a:t>Cobertura</a:t>
            </a:r>
            <a:r>
              <a:rPr lang="hu-HU" sz="1530" dirty="0" smtClean="0"/>
              <a:t> – </a:t>
            </a:r>
            <a:r>
              <a:rPr lang="hu-HU" sz="1530" smtClean="0"/>
              <a:t>Kód lefedettség</a:t>
            </a:r>
            <a:endParaRPr lang="hu-HU" sz="1530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78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3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Általános információk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137218" y="198848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maven-project-info-reports-plugin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26637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3337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JavaDoc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137218" y="198848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maven-javadoc-plugin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32717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82763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Surefire</a:t>
            </a:r>
            <a:r>
              <a:rPr lang="hu-HU" dirty="0" smtClean="0"/>
              <a:t> </a:t>
            </a:r>
            <a:r>
              <a:rPr lang="hu-HU" dirty="0" err="1" smtClean="0"/>
              <a:t>report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280160" y="2053293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maven-surefire-report-plugin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3838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0407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Kódlefedettség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137218" y="198848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org.codehaus.mojo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cobertura-maven-plugin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35430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1872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Copy</a:t>
            </a:r>
            <a:r>
              <a:rPr lang="hu-HU" dirty="0"/>
              <a:t>/</a:t>
            </a:r>
            <a:r>
              <a:rPr lang="hu-HU" dirty="0" err="1"/>
              <a:t>Paste</a:t>
            </a:r>
            <a:r>
              <a:rPr lang="hu-HU" dirty="0"/>
              <a:t> </a:t>
            </a:r>
            <a:r>
              <a:rPr lang="hu-HU" dirty="0" err="1" smtClean="0"/>
              <a:t>Detector</a:t>
            </a:r>
            <a:r>
              <a:rPr lang="hu-HU" dirty="0" smtClean="0"/>
              <a:t>, </a:t>
            </a:r>
            <a:r>
              <a:rPr lang="hu-HU" smtClean="0"/>
              <a:t>Source</a:t>
            </a:r>
            <a:r>
              <a:rPr lang="hu-HU" dirty="0" smtClean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analyzer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137218" y="198848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maven-pmd-plugin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26820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3"/>
            <a:ext cx="7886700" cy="994172"/>
          </a:xfrm>
        </p:spPr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u="sng" dirty="0" err="1" smtClean="0"/>
              <a:t>Checkstyle</a:t>
            </a:r>
            <a:endParaRPr lang="hu-HU" u="sng" dirty="0" smtClean="0"/>
          </a:p>
          <a:p>
            <a:endParaRPr lang="hu-HU" u="sng" dirty="0"/>
          </a:p>
          <a:p>
            <a:endParaRPr lang="hu-HU" u="sng" dirty="0" smtClean="0"/>
          </a:p>
          <a:p>
            <a:pPr marL="0" indent="0">
              <a:buNone/>
            </a:pPr>
            <a:endParaRPr lang="hu-HU" u="sng" dirty="0"/>
          </a:p>
          <a:p>
            <a:r>
              <a:rPr lang="hu-HU" dirty="0" err="1"/>
              <a:t>checkstyle.xml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137218" y="198848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u="sng" dirty="0" err="1"/>
              <a:t>maven-checkstyle-plugin</a:t>
            </a:r>
            <a:r>
              <a:rPr lang="hu-HU" sz="1260" u="sng" dirty="0"/>
              <a:t>&lt;/</a:t>
            </a:r>
            <a:r>
              <a:rPr lang="hu-HU" sz="1260" u="sng" dirty="0" err="1"/>
              <a:t>artifactId</a:t>
            </a:r>
            <a:r>
              <a:rPr lang="hu-HU" sz="1260" u="sng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9422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117</Words>
  <Application>Microsoft Office PowerPoint</Application>
  <PresentationFormat>Diavetítés a képernyőre (16:9 oldalarány)</PresentationFormat>
  <Paragraphs>73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Office-téma</vt:lpstr>
      <vt:lpstr>PowerPoint bemutató</vt:lpstr>
      <vt:lpstr>Dokumentáció</vt:lpstr>
      <vt:lpstr>Site</vt:lpstr>
      <vt:lpstr>SITE</vt:lpstr>
      <vt:lpstr>SITE</vt:lpstr>
      <vt:lpstr>SITE</vt:lpstr>
      <vt:lpstr>SITE</vt:lpstr>
      <vt:lpstr>SITE</vt:lpstr>
      <vt:lpstr>SITE</vt:lpstr>
      <vt:lpstr>SITE</vt:lpstr>
      <vt:lpstr>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72</cp:revision>
  <dcterms:created xsi:type="dcterms:W3CDTF">2015-01-25T18:30:45Z</dcterms:created>
  <dcterms:modified xsi:type="dcterms:W3CDTF">2016-03-03T19:41:59Z</dcterms:modified>
</cp:coreProperties>
</file>