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ajax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0549" y="2379664"/>
            <a:ext cx="2847362" cy="5908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jQuery</a:t>
            </a:r>
            <a:r>
              <a:rPr lang="hu-HU" dirty="0" smtClean="0"/>
              <a:t> &amp; AJAX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96211"/>
            <a:ext cx="7886700" cy="47180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AJAX működése</a:t>
            </a:r>
            <a:endParaRPr lang="hu-HU" sz="24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1" y="1327490"/>
            <a:ext cx="5419725" cy="3086100"/>
          </a:xfrm>
        </p:spPr>
      </p:pic>
    </p:spTree>
    <p:extLst>
      <p:ext uri="{BB962C8B-B14F-4D97-AF65-F5344CB8AC3E}">
        <p14:creationId xmlns:p14="http://schemas.microsoft.com/office/powerpoint/2010/main" val="37003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45975"/>
            <a:ext cx="7886700" cy="422041"/>
          </a:xfrm>
        </p:spPr>
        <p:txBody>
          <a:bodyPr>
            <a:normAutofit/>
          </a:bodyPr>
          <a:lstStyle/>
          <a:p>
            <a:r>
              <a:rPr lang="hu-HU" sz="2400" b="1" dirty="0" err="1"/>
              <a:t>XMLHttpRequest</a:t>
            </a:r>
            <a:r>
              <a:rPr lang="hu-HU" sz="2400" b="1" dirty="0"/>
              <a:t> 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modern böngésző támogatja</a:t>
            </a:r>
          </a:p>
          <a:p>
            <a:r>
              <a:rPr lang="hu-HU" dirty="0" smtClean="0"/>
              <a:t>Adatcserélés a szerverrel a háttérben</a:t>
            </a:r>
          </a:p>
          <a:p>
            <a:r>
              <a:rPr lang="hu-HU" dirty="0" err="1" smtClean="0"/>
              <a:t>xhttp.open</a:t>
            </a:r>
            <a:r>
              <a:rPr lang="hu-HU" dirty="0" smtClean="0"/>
              <a:t>(</a:t>
            </a:r>
            <a:r>
              <a:rPr lang="hu-HU" dirty="0" err="1" smtClean="0"/>
              <a:t>method</a:t>
            </a:r>
            <a:r>
              <a:rPr lang="hu-HU" dirty="0" smtClean="0"/>
              <a:t>, </a:t>
            </a:r>
            <a:r>
              <a:rPr lang="hu-HU" dirty="0" err="1" smtClean="0"/>
              <a:t>url</a:t>
            </a:r>
            <a:r>
              <a:rPr lang="hu-HU" dirty="0" smtClean="0"/>
              <a:t>, </a:t>
            </a:r>
            <a:r>
              <a:rPr lang="hu-HU" dirty="0" err="1" smtClean="0"/>
              <a:t>async</a:t>
            </a:r>
            <a:r>
              <a:rPr lang="hu-HU" dirty="0" smtClean="0"/>
              <a:t>)</a:t>
            </a:r>
          </a:p>
          <a:p>
            <a:r>
              <a:rPr lang="hu-HU" dirty="0" err="1"/>
              <a:t>x</a:t>
            </a:r>
            <a:r>
              <a:rPr lang="hu-HU" dirty="0" err="1" smtClean="0"/>
              <a:t>http.send</a:t>
            </a:r>
            <a:r>
              <a:rPr lang="hu-HU" dirty="0" smtClean="0"/>
              <a:t>() – GET</a:t>
            </a:r>
          </a:p>
          <a:p>
            <a:r>
              <a:rPr lang="hu-HU" dirty="0" err="1" smtClean="0"/>
              <a:t>Xhttp.send</a:t>
            </a:r>
            <a:r>
              <a:rPr lang="hu-HU" dirty="0" smtClean="0"/>
              <a:t>(</a:t>
            </a:r>
            <a:r>
              <a:rPr lang="hu-HU" dirty="0" err="1" smtClean="0"/>
              <a:t>string</a:t>
            </a:r>
            <a:r>
              <a:rPr lang="hu-HU" dirty="0" smtClean="0"/>
              <a:t>) – POST</a:t>
            </a:r>
          </a:p>
          <a:p>
            <a:r>
              <a:rPr lang="hu-HU" dirty="0" smtClean="0"/>
              <a:t>GET vagy POST 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296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6319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JavaScript </a:t>
            </a:r>
            <a:r>
              <a:rPr lang="hu-HU" dirty="0" err="1" smtClean="0"/>
              <a:t>library</a:t>
            </a:r>
            <a:endParaRPr lang="hu-HU" dirty="0" smtClean="0"/>
          </a:p>
          <a:p>
            <a:r>
              <a:rPr lang="hu-HU" dirty="0" smtClean="0"/>
              <a:t>Gyors,kicsi, egyszerűbb</a:t>
            </a:r>
          </a:p>
          <a:p>
            <a:r>
              <a:rPr lang="hu-HU" dirty="0" smtClean="0"/>
              <a:t>Gazdag funkcionalitás</a:t>
            </a:r>
          </a:p>
          <a:p>
            <a:r>
              <a:rPr lang="hu-HU" dirty="0" err="1" smtClean="0"/>
              <a:t>Pluginolt</a:t>
            </a:r>
            <a:endParaRPr lang="hu-HU" dirty="0" smtClean="0"/>
          </a:p>
          <a:p>
            <a:r>
              <a:rPr lang="hu-HU" dirty="0" smtClean="0"/>
              <a:t>DOM bejárás és manipuláció</a:t>
            </a:r>
          </a:p>
          <a:p>
            <a:r>
              <a:rPr lang="hu-HU" dirty="0" smtClean="0"/>
              <a:t>Eseménykezelés</a:t>
            </a:r>
          </a:p>
          <a:p>
            <a:r>
              <a:rPr lang="hu-HU" dirty="0" smtClean="0"/>
              <a:t>Animáció</a:t>
            </a:r>
          </a:p>
          <a:p>
            <a:r>
              <a:rPr lang="hu-HU" dirty="0" err="1" smtClean="0"/>
              <a:t>Ajax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53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8313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/>
              <a:t>CSS szelektor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“#</a:t>
            </a:r>
            <a:r>
              <a:rPr lang="hu-HU" dirty="0" err="1"/>
              <a:t>id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“.</a:t>
            </a:r>
            <a:r>
              <a:rPr lang="hu-HU" dirty="0" err="1"/>
              <a:t>class</a:t>
            </a:r>
            <a:r>
              <a:rPr lang="hu-HU" dirty="0" smtClean="0"/>
              <a:t>”</a:t>
            </a:r>
          </a:p>
          <a:p>
            <a:r>
              <a:rPr lang="hu-HU" dirty="0"/>
              <a:t>“</a:t>
            </a:r>
            <a:r>
              <a:rPr lang="hu-HU" dirty="0" err="1"/>
              <a:t>element</a:t>
            </a:r>
            <a:r>
              <a:rPr lang="hu-HU" dirty="0" smtClean="0"/>
              <a:t>”</a:t>
            </a:r>
          </a:p>
          <a:p>
            <a:r>
              <a:rPr lang="hu-HU" dirty="0"/>
              <a:t>[</a:t>
            </a:r>
            <a:r>
              <a:rPr lang="hu-HU" dirty="0" err="1"/>
              <a:t>name</a:t>
            </a:r>
            <a:r>
              <a:rPr lang="hu-HU" dirty="0"/>
              <a:t>="</a:t>
            </a:r>
            <a:r>
              <a:rPr lang="hu-HU" dirty="0" err="1"/>
              <a:t>value</a:t>
            </a:r>
            <a:r>
              <a:rPr lang="hu-HU" dirty="0" smtClean="0"/>
              <a:t>"]</a:t>
            </a:r>
          </a:p>
          <a:p>
            <a:r>
              <a:rPr lang="hu-HU" dirty="0"/>
              <a:t>:</a:t>
            </a:r>
            <a:r>
              <a:rPr lang="hu-HU" dirty="0" err="1"/>
              <a:t>enabled</a:t>
            </a:r>
            <a:r>
              <a:rPr lang="hu-HU" dirty="0"/>
              <a:t>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6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818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</a:t>
            </a:r>
            <a:r>
              <a:rPr lang="hu-HU" dirty="0" err="1"/>
              <a:t>val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html</a:t>
            </a:r>
            <a:r>
              <a:rPr lang="hu-HU" dirty="0"/>
              <a:t>()</a:t>
            </a:r>
          </a:p>
          <a:p>
            <a:r>
              <a:rPr lang="hu-HU" dirty="0" smtClean="0"/>
              <a:t>.</a:t>
            </a:r>
            <a:r>
              <a:rPr lang="hu-HU" dirty="0" err="1"/>
              <a:t>addClass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removeClass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attr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removeAttr</a:t>
            </a:r>
            <a:r>
              <a:rPr lang="hu-HU" dirty="0"/>
              <a:t>()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29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2814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</a:t>
            </a:r>
            <a:r>
              <a:rPr lang="hu-HU" dirty="0" err="1"/>
              <a:t>ready</a:t>
            </a:r>
            <a:r>
              <a:rPr lang="hu-HU" dirty="0"/>
              <a:t>()</a:t>
            </a:r>
          </a:p>
          <a:p>
            <a:r>
              <a:rPr lang="hu-HU" dirty="0" smtClean="0"/>
              <a:t>.</a:t>
            </a:r>
            <a:r>
              <a:rPr lang="hu-HU" dirty="0" err="1"/>
              <a:t>click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change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focus</a:t>
            </a:r>
            <a:r>
              <a:rPr lang="hu-HU" dirty="0" smtClean="0"/>
              <a:t>()</a:t>
            </a:r>
          </a:p>
          <a:p>
            <a:r>
              <a:rPr lang="hu-HU" dirty="0"/>
              <a:t>.</a:t>
            </a:r>
            <a:r>
              <a:rPr lang="hu-HU" dirty="0" err="1"/>
              <a:t>keypress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08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818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/>
              <a:t>Traversal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.parent()</a:t>
            </a:r>
          </a:p>
          <a:p>
            <a:r>
              <a:rPr lang="en-US" dirty="0"/>
              <a:t>.siblings()</a:t>
            </a:r>
          </a:p>
          <a:p>
            <a:r>
              <a:rPr lang="en-US" dirty="0"/>
              <a:t>.children()</a:t>
            </a:r>
          </a:p>
          <a:p>
            <a:r>
              <a:rPr lang="en-US" dirty="0"/>
              <a:t>.find()</a:t>
            </a:r>
          </a:p>
          <a:p>
            <a:r>
              <a:rPr lang="en-US" dirty="0"/>
              <a:t>.filter()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02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7317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Events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.click</a:t>
            </a:r>
            <a:r>
              <a:rPr lang="en-US" dirty="0" smtClean="0"/>
              <a:t>()</a:t>
            </a:r>
            <a:endParaRPr lang="hu-HU" dirty="0" smtClean="0"/>
          </a:p>
          <a:p>
            <a:r>
              <a:rPr lang="en-US" dirty="0"/>
              <a:t>.</a:t>
            </a:r>
            <a:r>
              <a:rPr lang="en-US" dirty="0" err="1"/>
              <a:t>dblclick</a:t>
            </a:r>
            <a:r>
              <a:rPr lang="en-US" dirty="0"/>
              <a:t>()</a:t>
            </a:r>
          </a:p>
          <a:p>
            <a:r>
              <a:rPr lang="en-US" dirty="0" smtClean="0"/>
              <a:t>.</a:t>
            </a:r>
            <a:r>
              <a:rPr lang="en-US" dirty="0"/>
              <a:t>focus</a:t>
            </a:r>
            <a:r>
              <a:rPr lang="en-US" dirty="0" smtClean="0"/>
              <a:t>()</a:t>
            </a:r>
            <a:endParaRPr lang="hu-HU" dirty="0"/>
          </a:p>
          <a:p>
            <a:r>
              <a:rPr lang="hu-HU" smtClean="0"/>
              <a:t>.</a:t>
            </a:r>
            <a:r>
              <a:rPr lang="hu-HU" dirty="0" err="1"/>
              <a:t>keydown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2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7316"/>
            <a:ext cx="7886700" cy="994172"/>
          </a:xfrm>
        </p:spPr>
        <p:txBody>
          <a:bodyPr/>
          <a:lstStyle/>
          <a:p>
            <a:r>
              <a:rPr lang="hu-HU" dirty="0" err="1"/>
              <a:t>Utilities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jQuery.each</a:t>
            </a:r>
            <a:r>
              <a:rPr lang="hu-HU" dirty="0" smtClean="0"/>
              <a:t>()</a:t>
            </a:r>
          </a:p>
          <a:p>
            <a:r>
              <a:rPr lang="hu-HU" dirty="0" err="1"/>
              <a:t>jQuery.parseJSON</a:t>
            </a:r>
            <a:r>
              <a:rPr lang="hu-HU" dirty="0" smtClean="0"/>
              <a:t>()</a:t>
            </a:r>
          </a:p>
          <a:p>
            <a:r>
              <a:rPr lang="hu-HU" dirty="0" err="1"/>
              <a:t>jQuery.parseXML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90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3771"/>
            <a:ext cx="7886700" cy="484246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AJAX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AJAX = </a:t>
            </a:r>
            <a:r>
              <a:rPr lang="hu-HU" dirty="0" err="1"/>
              <a:t>Asynchronous</a:t>
            </a:r>
            <a:r>
              <a:rPr lang="hu-HU" dirty="0"/>
              <a:t> JavaScript and XML.</a:t>
            </a:r>
          </a:p>
          <a:p>
            <a:r>
              <a:rPr lang="hu-HU" dirty="0" smtClean="0"/>
              <a:t>A weboldal egészének vagy részének frissítése az oldal újratöltése nélkül</a:t>
            </a:r>
          </a:p>
          <a:p>
            <a:r>
              <a:rPr lang="hu-HU" dirty="0" smtClean="0"/>
              <a:t>Szerverrel való kommunikáció (adatlekérés, adatküldés)</a:t>
            </a:r>
          </a:p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www.w3schools.com/</a:t>
            </a:r>
            <a:r>
              <a:rPr lang="hu-HU" dirty="0" err="1" smtClean="0">
                <a:hlinkClick r:id="rId2"/>
              </a:rPr>
              <a:t>ajax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default.asp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26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157</Words>
  <Application>Microsoft Office PowerPoint</Application>
  <PresentationFormat>Diavetítés a képernyőre (16:9 oldalarány)</PresentationFormat>
  <Paragraphs>57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bemutató</vt:lpstr>
      <vt:lpstr>jQuery</vt:lpstr>
      <vt:lpstr>CSS szelektor</vt:lpstr>
      <vt:lpstr>Gyakran használt függvények</vt:lpstr>
      <vt:lpstr>Gyakran használt függvények</vt:lpstr>
      <vt:lpstr>Traversal</vt:lpstr>
      <vt:lpstr>Events</vt:lpstr>
      <vt:lpstr>Utilities</vt:lpstr>
      <vt:lpstr>AJAX</vt:lpstr>
      <vt:lpstr>AJAX működése</vt:lpstr>
      <vt:lpstr>XMLHttpRequest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86</cp:revision>
  <dcterms:created xsi:type="dcterms:W3CDTF">2015-01-25T18:30:45Z</dcterms:created>
  <dcterms:modified xsi:type="dcterms:W3CDTF">2016-03-04T22:52:27Z</dcterms:modified>
</cp:coreProperties>
</file>