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75711-008A-44DA-88BD-E3A055973083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04434-BE66-4F5E-B932-BD5042BBF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4203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2016.11.24.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70549" y="2379664"/>
            <a:ext cx="2847362" cy="59088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Bootstrap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06319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err="1" smtClean="0"/>
              <a:t>Bootstrap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Napjaink </a:t>
            </a:r>
            <a:r>
              <a:rPr lang="hu-HU" dirty="0"/>
              <a:t>legnépszerűbb front-end </a:t>
            </a:r>
            <a:r>
              <a:rPr lang="hu-HU" dirty="0" smtClean="0"/>
              <a:t>keretrendszere</a:t>
            </a:r>
          </a:p>
          <a:p>
            <a:pPr lvl="1"/>
            <a:r>
              <a:rPr lang="hu-HU" dirty="0" smtClean="0"/>
              <a:t>CSS</a:t>
            </a:r>
            <a:endParaRPr lang="hu-HU" dirty="0"/>
          </a:p>
          <a:p>
            <a:pPr lvl="1"/>
            <a:r>
              <a:rPr lang="hu-HU" dirty="0" smtClean="0"/>
              <a:t>JavaScript</a:t>
            </a:r>
          </a:p>
          <a:p>
            <a:pPr lvl="1"/>
            <a:r>
              <a:rPr lang="hu-HU" dirty="0" err="1" smtClean="0"/>
              <a:t>jQuery</a:t>
            </a:r>
            <a:endParaRPr lang="hu-HU" dirty="0" smtClean="0"/>
          </a:p>
          <a:p>
            <a:pPr lvl="1"/>
            <a:r>
              <a:rPr lang="hu-HU" dirty="0" smtClean="0"/>
              <a:t>Less</a:t>
            </a:r>
          </a:p>
          <a:p>
            <a:pPr lvl="1"/>
            <a:r>
              <a:rPr lang="hu-HU" dirty="0" err="1" smtClean="0"/>
              <a:t>Themes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53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568313"/>
            <a:ext cx="7886700" cy="994172"/>
          </a:xfrm>
        </p:spPr>
        <p:txBody>
          <a:bodyPr>
            <a:normAutofit/>
          </a:bodyPr>
          <a:lstStyle/>
          <a:p>
            <a:r>
              <a:rPr lang="hu-HU" dirty="0" smtClean="0"/>
              <a:t>CSS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Rácsrendszer</a:t>
            </a:r>
          </a:p>
          <a:p>
            <a:r>
              <a:rPr lang="hu-HU" dirty="0"/>
              <a:t>Tipográfia</a:t>
            </a:r>
          </a:p>
          <a:p>
            <a:r>
              <a:rPr lang="hu-HU" dirty="0"/>
              <a:t>Segédosztályok</a:t>
            </a:r>
          </a:p>
          <a:p>
            <a:r>
              <a:rPr lang="hu-HU" dirty="0" err="1"/>
              <a:t>Responsive</a:t>
            </a:r>
            <a:r>
              <a:rPr lang="hu-HU" dirty="0"/>
              <a:t> </a:t>
            </a:r>
            <a:r>
              <a:rPr lang="hu-HU" dirty="0" err="1"/>
              <a:t>utilities</a:t>
            </a:r>
            <a:endParaRPr lang="hu-HU" dirty="0"/>
          </a:p>
          <a:p>
            <a:r>
              <a:rPr lang="hu-HU" dirty="0"/>
              <a:t>Komponensek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67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18</Words>
  <Application>Microsoft Office PowerPoint</Application>
  <PresentationFormat>Diavetítés a képernyőre (16:9 oldalarány)</PresentationFormat>
  <Paragraphs>14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 bemutató</vt:lpstr>
      <vt:lpstr>Bootstrap</vt:lpstr>
      <vt:lpstr>CSS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89</cp:revision>
  <dcterms:created xsi:type="dcterms:W3CDTF">2015-01-25T18:30:45Z</dcterms:created>
  <dcterms:modified xsi:type="dcterms:W3CDTF">2016-11-24T16:08:29Z</dcterms:modified>
</cp:coreProperties>
</file>