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documentation" TargetMode="External"/><Relationship Id="rId2" Type="http://schemas.openxmlformats.org/officeDocument/2006/relationships/hyperlink" Target="http://www.primefac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imefaces.org/whous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imefaces.org/showcase-ext/views/home.js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PrimeFaces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96211"/>
            <a:ext cx="6481277" cy="471805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PrimeFaces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 smtClean="0"/>
              <a:t>Nyílt forráskódú komponens készlet (p,</a:t>
            </a:r>
            <a:r>
              <a:rPr lang="hu-HU" dirty="0" err="1" smtClean="0"/>
              <a:t>pe</a:t>
            </a:r>
            <a:r>
              <a:rPr lang="hu-HU" dirty="0" smtClean="0"/>
              <a:t>,</a:t>
            </a:r>
            <a:r>
              <a:rPr lang="hu-HU" dirty="0" err="1" smtClean="0"/>
              <a:t>pm</a:t>
            </a:r>
            <a:r>
              <a:rPr lang="hu-HU" dirty="0" smtClean="0"/>
              <a:t>)</a:t>
            </a:r>
          </a:p>
          <a:p>
            <a:r>
              <a:rPr lang="hu-HU" dirty="0" smtClean="0"/>
              <a:t>Legelterjedtebb a többivel szemben(</a:t>
            </a:r>
            <a:r>
              <a:rPr lang="hu-HU" dirty="0" err="1" smtClean="0"/>
              <a:t>RichFaces</a:t>
            </a:r>
            <a:r>
              <a:rPr lang="hu-HU" dirty="0" smtClean="0"/>
              <a:t>,</a:t>
            </a:r>
            <a:r>
              <a:rPr lang="hu-HU" dirty="0" err="1" smtClean="0"/>
              <a:t>IceFaces</a:t>
            </a:r>
            <a:r>
              <a:rPr lang="hu-HU" dirty="0" smtClean="0"/>
              <a:t>, …)</a:t>
            </a:r>
          </a:p>
          <a:p>
            <a:r>
              <a:rPr lang="hu-HU" dirty="0" smtClean="0"/>
              <a:t>Több mint 100 komponens, online szemléltető példák</a:t>
            </a:r>
          </a:p>
          <a:p>
            <a:r>
              <a:rPr lang="hu-HU" dirty="0" err="1" smtClean="0"/>
              <a:t>Skinning</a:t>
            </a:r>
            <a:r>
              <a:rPr lang="hu-HU" dirty="0" smtClean="0"/>
              <a:t> támogatás, több mint 25 téma</a:t>
            </a:r>
          </a:p>
          <a:p>
            <a:r>
              <a:rPr lang="hu-HU" dirty="0" smtClean="0"/>
              <a:t>Jól dokumentált, nagy számú aktív közösség</a:t>
            </a:r>
          </a:p>
          <a:p>
            <a:r>
              <a:rPr lang="hu-HU" dirty="0" smtClean="0"/>
              <a:t>Support lehetőségek</a:t>
            </a:r>
          </a:p>
          <a:p>
            <a:pPr lvl="1"/>
            <a:r>
              <a:rPr lang="hu-HU" dirty="0" err="1" smtClean="0"/>
              <a:t>Community</a:t>
            </a:r>
            <a:r>
              <a:rPr lang="hu-HU" dirty="0" smtClean="0"/>
              <a:t>, Elit, </a:t>
            </a:r>
            <a:r>
              <a:rPr lang="hu-HU" dirty="0" err="1" smtClean="0"/>
              <a:t>Case</a:t>
            </a:r>
            <a:r>
              <a:rPr lang="hu-HU" dirty="0" smtClean="0"/>
              <a:t>, Pro</a:t>
            </a:r>
          </a:p>
          <a:p>
            <a:r>
              <a:rPr lang="hu-HU" dirty="0" err="1" smtClean="0"/>
              <a:t>jQuery</a:t>
            </a:r>
            <a:r>
              <a:rPr lang="hu-HU" dirty="0" smtClean="0"/>
              <a:t> alapú</a:t>
            </a:r>
          </a:p>
          <a:p>
            <a:r>
              <a:rPr lang="hu-HU" dirty="0" err="1" smtClean="0"/>
              <a:t>Ajax</a:t>
            </a:r>
            <a:r>
              <a:rPr lang="hu-HU" dirty="0" smtClean="0"/>
              <a:t> keretrendszer (</a:t>
            </a:r>
            <a:r>
              <a:rPr lang="hu-HU" dirty="0" err="1" smtClean="0"/>
              <a:t>PrimeFaces</a:t>
            </a:r>
            <a:r>
              <a:rPr lang="hu-HU" dirty="0" smtClean="0"/>
              <a:t> </a:t>
            </a:r>
            <a:r>
              <a:rPr lang="hu-HU" dirty="0" err="1" smtClean="0"/>
              <a:t>Selections</a:t>
            </a:r>
            <a:r>
              <a:rPr lang="hu-HU" dirty="0" smtClean="0"/>
              <a:t>)</a:t>
            </a:r>
          </a:p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www.primefaces.org</a:t>
            </a:r>
            <a:endParaRPr lang="hu-HU" dirty="0" smtClean="0"/>
          </a:p>
          <a:p>
            <a:r>
              <a:rPr lang="hu-HU" dirty="0">
                <a:hlinkClick r:id="rId3"/>
              </a:rPr>
              <a:t>http://</a:t>
            </a:r>
            <a:r>
              <a:rPr lang="hu-HU" dirty="0" smtClean="0">
                <a:hlinkClick r:id="rId3"/>
              </a:rPr>
              <a:t>www.primefaces.org/documentation</a:t>
            </a:r>
            <a:endParaRPr lang="hu-HU" dirty="0" smtClean="0"/>
          </a:p>
          <a:p>
            <a:r>
              <a:rPr lang="hu-HU" dirty="0">
                <a:hlinkClick r:id="rId4"/>
              </a:rPr>
              <a:t>http://www.primefaces.org/whouses</a:t>
            </a:r>
            <a:endParaRPr lang="hu-HU" dirty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187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8653"/>
            <a:ext cx="6462615" cy="459364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PrimeFaces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Prime</a:t>
            </a:r>
            <a:r>
              <a:rPr lang="hu-HU" dirty="0" smtClean="0"/>
              <a:t> Mobile – </a:t>
            </a:r>
            <a:r>
              <a:rPr lang="hu-HU" dirty="0" err="1" smtClean="0"/>
              <a:t>mobilos</a:t>
            </a:r>
            <a:r>
              <a:rPr lang="hu-HU" dirty="0" smtClean="0"/>
              <a:t> verzió</a:t>
            </a:r>
          </a:p>
          <a:p>
            <a:r>
              <a:rPr lang="hu-HU" dirty="0" err="1" smtClean="0"/>
              <a:t>PrimeUI</a:t>
            </a:r>
            <a:r>
              <a:rPr lang="hu-HU" dirty="0" smtClean="0"/>
              <a:t> – </a:t>
            </a:r>
            <a:r>
              <a:rPr lang="hu-HU" dirty="0" err="1" smtClean="0"/>
              <a:t>jQuery</a:t>
            </a:r>
            <a:r>
              <a:rPr lang="hu-HU" dirty="0" smtClean="0"/>
              <a:t> </a:t>
            </a:r>
            <a:r>
              <a:rPr lang="hu-HU" dirty="0" err="1" smtClean="0"/>
              <a:t>widgetek</a:t>
            </a:r>
            <a:endParaRPr lang="hu-HU" dirty="0" smtClean="0"/>
          </a:p>
          <a:p>
            <a:r>
              <a:rPr lang="hu-HU" dirty="0" err="1" smtClean="0"/>
              <a:t>PrimeNG</a:t>
            </a:r>
            <a:r>
              <a:rPr lang="hu-HU" dirty="0" smtClean="0"/>
              <a:t> – AngularJS2</a:t>
            </a:r>
          </a:p>
          <a:p>
            <a:r>
              <a:rPr lang="hu-HU" dirty="0" err="1" smtClean="0"/>
              <a:t>PrimeFaces</a:t>
            </a:r>
            <a:r>
              <a:rPr lang="hu-HU" dirty="0" smtClean="0"/>
              <a:t> </a:t>
            </a:r>
            <a:r>
              <a:rPr lang="hu-HU" dirty="0" err="1" smtClean="0"/>
              <a:t>Extensions</a:t>
            </a:r>
            <a:r>
              <a:rPr lang="hu-HU" dirty="0"/>
              <a:t> - </a:t>
            </a:r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www.primefaces.org/showcase-ext/views/home.jsf</a:t>
            </a:r>
            <a:endParaRPr lang="hu-HU" dirty="0" smtClean="0"/>
          </a:p>
          <a:p>
            <a:pPr lvl="1"/>
            <a:r>
              <a:rPr lang="hu-HU" dirty="0" smtClean="0"/>
              <a:t>Hiányzó komponensek, meglévőek továbbfejlesztése</a:t>
            </a:r>
          </a:p>
        </p:txBody>
      </p:sp>
    </p:spTree>
    <p:extLst>
      <p:ext uri="{BB962C8B-B14F-4D97-AF65-F5344CB8AC3E}">
        <p14:creationId xmlns:p14="http://schemas.microsoft.com/office/powerpoint/2010/main" val="34197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39755"/>
            <a:ext cx="6468836" cy="428262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PrimeFaces</a:t>
            </a:r>
            <a:r>
              <a:rPr lang="hu-HU" sz="2400" dirty="0" smtClean="0"/>
              <a:t> függőségek és beállítások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Pehelysúlyú, minimális függőség</a:t>
            </a:r>
          </a:p>
          <a:p>
            <a:r>
              <a:rPr lang="hu-HU" dirty="0" err="1"/>
              <a:t>p</a:t>
            </a:r>
            <a:r>
              <a:rPr lang="hu-HU" dirty="0" err="1" smtClean="0"/>
              <a:t>rimefaces-</a:t>
            </a:r>
            <a:r>
              <a:rPr lang="hu-HU" dirty="0" smtClean="0"/>
              <a:t>[verzió].</a:t>
            </a:r>
            <a:r>
              <a:rPr lang="hu-HU" dirty="0" err="1" smtClean="0"/>
              <a:t>jar</a:t>
            </a:r>
            <a:endParaRPr lang="hu-HU" dirty="0" smtClean="0"/>
          </a:p>
          <a:p>
            <a:r>
              <a:rPr lang="hu-HU" dirty="0" err="1"/>
              <a:t>p</a:t>
            </a:r>
            <a:r>
              <a:rPr lang="hu-HU" dirty="0" err="1" smtClean="0"/>
              <a:t>rimefaces-extensions-</a:t>
            </a:r>
            <a:r>
              <a:rPr lang="hu-HU" dirty="0" smtClean="0"/>
              <a:t>[verzió].</a:t>
            </a:r>
            <a:r>
              <a:rPr lang="hu-HU" dirty="0" err="1" smtClean="0"/>
              <a:t>jar</a:t>
            </a:r>
            <a:endParaRPr lang="hu-HU" dirty="0" smtClean="0"/>
          </a:p>
          <a:p>
            <a:r>
              <a:rPr lang="hu-HU" dirty="0" smtClean="0"/>
              <a:t>Konkrét JSF implementáció (</a:t>
            </a:r>
            <a:r>
              <a:rPr lang="hu-HU" dirty="0" err="1" smtClean="0"/>
              <a:t>Mojarra</a:t>
            </a:r>
            <a:r>
              <a:rPr lang="hu-HU" dirty="0" smtClean="0"/>
              <a:t>, </a:t>
            </a:r>
            <a:r>
              <a:rPr lang="hu-HU" dirty="0" err="1" smtClean="0"/>
              <a:t>MyFaces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xmlns</a:t>
            </a:r>
            <a:r>
              <a:rPr lang="hu-HU" dirty="0" smtClean="0"/>
              <a:t>:p</a:t>
            </a:r>
            <a:r>
              <a:rPr lang="hu-HU" dirty="0"/>
              <a:t>="http://primefaces.org/ui</a:t>
            </a:r>
            <a:r>
              <a:rPr lang="hu-HU" dirty="0" smtClean="0"/>
              <a:t>"</a:t>
            </a:r>
            <a:endParaRPr lang="hu-HU" dirty="0"/>
          </a:p>
          <a:p>
            <a:r>
              <a:rPr lang="hu-HU" dirty="0" err="1" smtClean="0"/>
              <a:t>xmlns</a:t>
            </a:r>
            <a:r>
              <a:rPr lang="hu-HU" dirty="0" smtClean="0"/>
              <a:t>:p=</a:t>
            </a:r>
            <a:r>
              <a:rPr lang="hu-HU" dirty="0"/>
              <a:t>"</a:t>
            </a:r>
            <a:r>
              <a:rPr lang="hu-HU" dirty="0" smtClean="0"/>
              <a:t>http</a:t>
            </a:r>
            <a:r>
              <a:rPr lang="hu-HU" dirty="0"/>
              <a:t>://</a:t>
            </a:r>
            <a:r>
              <a:rPr lang="hu-HU" dirty="0" smtClean="0"/>
              <a:t>primefaces.org/mobile</a:t>
            </a:r>
            <a:r>
              <a:rPr lang="hu-HU" dirty="0"/>
              <a:t>"</a:t>
            </a:r>
            <a:endParaRPr lang="hu-HU" dirty="0" smtClean="0"/>
          </a:p>
          <a:p>
            <a:r>
              <a:rPr lang="hu-HU" dirty="0" err="1"/>
              <a:t>xmlns</a:t>
            </a:r>
            <a:r>
              <a:rPr lang="hu-HU" dirty="0"/>
              <a:t>:</a:t>
            </a:r>
            <a:r>
              <a:rPr lang="hu-HU" dirty="0" err="1"/>
              <a:t>pe</a:t>
            </a:r>
            <a:r>
              <a:rPr lang="hu-HU" dirty="0"/>
              <a:t>="http://primefaces.org/ui/extensions"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9624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433"/>
            <a:ext cx="6512379" cy="465584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PrimeFaces</a:t>
            </a:r>
            <a:r>
              <a:rPr lang="hu-HU" sz="2400" dirty="0" smtClean="0"/>
              <a:t> használata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Komponensek használata </a:t>
            </a:r>
            <a:r>
              <a:rPr lang="hu-HU" dirty="0" err="1" smtClean="0"/>
              <a:t>xHTML-ben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/>
              <a:t>&lt;p:komponensnév&gt;&lt;/p:komponensnév&gt; vagy</a:t>
            </a:r>
            <a:br>
              <a:rPr lang="hu-HU" dirty="0"/>
            </a:br>
            <a:r>
              <a:rPr lang="hu-HU" dirty="0"/>
              <a:t>&lt;p:komponensnév/&gt;</a:t>
            </a:r>
          </a:p>
          <a:p>
            <a:r>
              <a:rPr lang="hu-HU" dirty="0" err="1" smtClean="0"/>
              <a:t>Ajax</a:t>
            </a:r>
            <a:r>
              <a:rPr lang="hu-HU" dirty="0" smtClean="0"/>
              <a:t> használata:</a:t>
            </a:r>
            <a:br>
              <a:rPr lang="hu-HU" dirty="0" smtClean="0"/>
            </a:br>
            <a:r>
              <a:rPr lang="hu-HU" dirty="0"/>
              <a:t>&lt;p:komponensnév&gt;</a:t>
            </a:r>
            <a:br>
              <a:rPr lang="hu-HU" dirty="0"/>
            </a:br>
            <a:r>
              <a:rPr lang="hu-HU" dirty="0"/>
              <a:t>  &lt;p:</a:t>
            </a:r>
            <a:r>
              <a:rPr lang="hu-HU" dirty="0" err="1"/>
              <a:t>ajax</a:t>
            </a:r>
            <a:r>
              <a:rPr lang="hu-HU" dirty="0"/>
              <a:t> </a:t>
            </a:r>
            <a:r>
              <a:rPr lang="hu-HU" dirty="0" err="1"/>
              <a:t>listener</a:t>
            </a:r>
            <a:r>
              <a:rPr lang="hu-HU" dirty="0"/>
              <a:t>=„#{ kifejezés }”/&gt;</a:t>
            </a:r>
          </a:p>
          <a:p>
            <a:pPr marL="0" indent="0">
              <a:buNone/>
            </a:pPr>
            <a:r>
              <a:rPr lang="hu-HU" dirty="0"/>
              <a:t>     &lt;/p:komponensnév&gt;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04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3771"/>
            <a:ext cx="6462615" cy="484246"/>
          </a:xfrm>
        </p:spPr>
        <p:txBody>
          <a:bodyPr>
            <a:normAutofit/>
          </a:bodyPr>
          <a:lstStyle/>
          <a:p>
            <a:r>
              <a:rPr lang="hu-HU" sz="2400" dirty="0" smtClean="0"/>
              <a:t>JSF </a:t>
            </a:r>
            <a:r>
              <a:rPr lang="hu-HU" sz="2400" dirty="0" err="1" smtClean="0"/>
              <a:t>vs</a:t>
            </a:r>
            <a:r>
              <a:rPr lang="hu-HU" sz="2400" dirty="0" smtClean="0"/>
              <a:t> </a:t>
            </a:r>
            <a:r>
              <a:rPr lang="hu-HU" sz="2400" dirty="0" err="1" smtClean="0"/>
              <a:t>PrimeFaces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/>
              <a:t>e</a:t>
            </a:r>
            <a:r>
              <a:rPr lang="hu-HU" dirty="0" err="1" smtClean="0"/>
              <a:t>xecute</a:t>
            </a:r>
            <a:r>
              <a:rPr lang="hu-HU" dirty="0" smtClean="0"/>
              <a:t>, </a:t>
            </a:r>
            <a:r>
              <a:rPr lang="hu-HU" dirty="0" err="1" smtClean="0"/>
              <a:t>render</a:t>
            </a:r>
            <a:r>
              <a:rPr lang="hu-HU" dirty="0" smtClean="0"/>
              <a:t> -&gt; </a:t>
            </a:r>
            <a:r>
              <a:rPr lang="hu-HU" dirty="0" err="1" smtClean="0"/>
              <a:t>process</a:t>
            </a:r>
            <a:r>
              <a:rPr lang="hu-HU" dirty="0" smtClean="0"/>
              <a:t>, update</a:t>
            </a:r>
          </a:p>
          <a:p>
            <a:r>
              <a:rPr lang="hu-HU" dirty="0" err="1"/>
              <a:t>l</a:t>
            </a:r>
            <a:r>
              <a:rPr lang="hu-HU" dirty="0" err="1" smtClean="0"/>
              <a:t>ayouts</a:t>
            </a:r>
            <a:r>
              <a:rPr lang="hu-HU" dirty="0" smtClean="0"/>
              <a:t>, </a:t>
            </a:r>
            <a:r>
              <a:rPr lang="hu-HU" dirty="0" err="1" smtClean="0"/>
              <a:t>themes</a:t>
            </a:r>
            <a:r>
              <a:rPr lang="hu-HU" dirty="0" smtClean="0"/>
              <a:t>, </a:t>
            </a:r>
            <a:r>
              <a:rPr lang="hu-HU" dirty="0" err="1" smtClean="0"/>
              <a:t>skinning</a:t>
            </a:r>
            <a:r>
              <a:rPr lang="hu-HU" dirty="0" smtClean="0"/>
              <a:t> (Kész elrendezések és témák, komponensek stílusozása)</a:t>
            </a:r>
          </a:p>
          <a:p>
            <a:r>
              <a:rPr lang="hu-HU" dirty="0" smtClean="0"/>
              <a:t>Üzenetek megjelenítése (&lt;p:</a:t>
            </a:r>
            <a:r>
              <a:rPr lang="hu-HU" dirty="0" err="1" smtClean="0"/>
              <a:t>growl</a:t>
            </a:r>
            <a:r>
              <a:rPr lang="hu-HU" dirty="0" smtClean="0"/>
              <a:t>&gt;)</a:t>
            </a:r>
          </a:p>
          <a:p>
            <a:r>
              <a:rPr lang="hu-HU" dirty="0" smtClean="0"/>
              <a:t>Konstansok használata EL kifejezésekben (&lt;p:</a:t>
            </a:r>
            <a:r>
              <a:rPr lang="hu-HU" dirty="0" err="1" smtClean="0"/>
              <a:t>importConstants</a:t>
            </a:r>
            <a:r>
              <a:rPr lang="hu-HU" dirty="0" smtClean="0"/>
              <a:t>&gt;)</a:t>
            </a:r>
          </a:p>
          <a:p>
            <a:r>
              <a:rPr lang="hu-HU" dirty="0" err="1" smtClean="0"/>
              <a:t>Dialog</a:t>
            </a:r>
            <a:r>
              <a:rPr lang="hu-HU" dirty="0" smtClean="0"/>
              <a:t> Framework</a:t>
            </a:r>
          </a:p>
          <a:p>
            <a:r>
              <a:rPr lang="hu-HU" dirty="0" err="1" smtClean="0"/>
              <a:t>Validációk</a:t>
            </a:r>
            <a:r>
              <a:rPr lang="hu-HU" dirty="0"/>
              <a:t> </a:t>
            </a:r>
            <a:r>
              <a:rPr lang="hu-HU" dirty="0" smtClean="0"/>
              <a:t>– szerver oldali, kliens oldali, </a:t>
            </a:r>
            <a:r>
              <a:rPr lang="hu-HU" dirty="0" err="1" smtClean="0"/>
              <a:t>Bean</a:t>
            </a:r>
            <a:r>
              <a:rPr lang="hu-HU" dirty="0" smtClean="0"/>
              <a:t>, egyéni, esemény</a:t>
            </a:r>
          </a:p>
          <a:p>
            <a:r>
              <a:rPr lang="hu-HU" dirty="0" smtClean="0"/>
              <a:t>Túl sok komponens esetén a </a:t>
            </a:r>
            <a:r>
              <a:rPr lang="hu-HU" dirty="0" err="1" smtClean="0"/>
              <a:t>pf</a:t>
            </a:r>
            <a:r>
              <a:rPr lang="hu-HU" dirty="0" smtClean="0"/>
              <a:t> komponensek használatát ajánlott mellőzni</a:t>
            </a:r>
          </a:p>
        </p:txBody>
      </p:sp>
    </p:spTree>
    <p:extLst>
      <p:ext uri="{BB962C8B-B14F-4D97-AF65-F5344CB8AC3E}">
        <p14:creationId xmlns:p14="http://schemas.microsoft.com/office/powerpoint/2010/main" val="336966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6437734" cy="440703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Ajax</a:t>
            </a:r>
            <a:r>
              <a:rPr lang="hu-HU" sz="2400" dirty="0" smtClean="0"/>
              <a:t> </a:t>
            </a:r>
            <a:r>
              <a:rPr lang="hu-HU" sz="2400" dirty="0" err="1" smtClean="0"/>
              <a:t>FrameWork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Form</a:t>
            </a:r>
            <a:r>
              <a:rPr lang="hu-HU" dirty="0" smtClean="0"/>
              <a:t> post</a:t>
            </a:r>
          </a:p>
          <a:p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, </a:t>
            </a:r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/>
              <a:t>s</a:t>
            </a:r>
            <a:r>
              <a:rPr lang="hu-HU" dirty="0" err="1" smtClean="0"/>
              <a:t>ubmit</a:t>
            </a:r>
            <a:endParaRPr lang="hu-HU" dirty="0" smtClean="0"/>
          </a:p>
          <a:p>
            <a:r>
              <a:rPr lang="hu-HU" dirty="0" smtClean="0"/>
              <a:t>&lt;p:</a:t>
            </a:r>
            <a:r>
              <a:rPr lang="hu-HU" dirty="0" err="1" smtClean="0"/>
              <a:t>ajax</a:t>
            </a:r>
            <a:r>
              <a:rPr lang="hu-HU" dirty="0" smtClean="0"/>
              <a:t> </a:t>
            </a:r>
            <a:r>
              <a:rPr lang="hu-HU" dirty="0" err="1" smtClean="0"/>
              <a:t>listener</a:t>
            </a:r>
            <a:r>
              <a:rPr lang="hu-HU" dirty="0" smtClean="0"/>
              <a:t>=„” </a:t>
            </a:r>
            <a:r>
              <a:rPr lang="hu-HU" dirty="0" err="1" smtClean="0"/>
              <a:t>process</a:t>
            </a:r>
            <a:r>
              <a:rPr lang="hu-HU" dirty="0" smtClean="0"/>
              <a:t>=„” update=„”&gt;</a:t>
            </a:r>
          </a:p>
          <a:p>
            <a:r>
              <a:rPr lang="hu-HU" dirty="0" err="1" smtClean="0"/>
              <a:t>PrimeFaces</a:t>
            </a:r>
            <a:r>
              <a:rPr lang="hu-HU" dirty="0" smtClean="0"/>
              <a:t> </a:t>
            </a:r>
            <a:r>
              <a:rPr lang="hu-HU" dirty="0" err="1" smtClean="0"/>
              <a:t>Selections</a:t>
            </a:r>
            <a:r>
              <a:rPr lang="hu-HU" dirty="0" smtClean="0"/>
              <a:t> (</a:t>
            </a:r>
            <a:r>
              <a:rPr lang="hu-HU" dirty="0" err="1" smtClean="0"/>
              <a:t>jQuery</a:t>
            </a:r>
            <a:r>
              <a:rPr lang="hu-HU" dirty="0" smtClean="0"/>
              <a:t> </a:t>
            </a:r>
            <a:r>
              <a:rPr lang="hu-HU" dirty="0" err="1" smtClean="0"/>
              <a:t>Selector</a:t>
            </a:r>
            <a:r>
              <a:rPr lang="hu-HU" dirty="0" smtClean="0"/>
              <a:t> </a:t>
            </a:r>
            <a:r>
              <a:rPr lang="hu-HU" dirty="0" err="1" smtClean="0"/>
              <a:t>Api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Poll</a:t>
            </a:r>
            <a:r>
              <a:rPr lang="hu-HU" dirty="0" smtClean="0"/>
              <a:t> – automatikus </a:t>
            </a:r>
            <a:r>
              <a:rPr lang="hu-HU" dirty="0" err="1" smtClean="0"/>
              <a:t>ajaxhívások</a:t>
            </a:r>
            <a:endParaRPr lang="hu-HU" dirty="0" smtClean="0"/>
          </a:p>
          <a:p>
            <a:r>
              <a:rPr lang="hu-HU" dirty="0" err="1" smtClean="0"/>
              <a:t>AjaxStatus</a:t>
            </a:r>
            <a:r>
              <a:rPr lang="hu-HU" dirty="0" smtClean="0"/>
              <a:t> – információ az aktuális </a:t>
            </a:r>
            <a:r>
              <a:rPr lang="hu-HU" dirty="0" err="1" smtClean="0"/>
              <a:t>ajax</a:t>
            </a:r>
            <a:r>
              <a:rPr lang="hu-HU" dirty="0" smtClean="0"/>
              <a:t> kérésről</a:t>
            </a:r>
          </a:p>
          <a:p>
            <a:r>
              <a:rPr lang="hu-HU" dirty="0" err="1" smtClean="0"/>
              <a:t>Events</a:t>
            </a:r>
            <a:endParaRPr lang="hu-HU" dirty="0" smtClean="0"/>
          </a:p>
          <a:p>
            <a:r>
              <a:rPr lang="hu-HU" dirty="0" err="1" smtClean="0"/>
              <a:t>RemoteCommand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39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1093"/>
            <a:ext cx="6487497" cy="446923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Ajax</a:t>
            </a:r>
            <a:r>
              <a:rPr lang="hu-HU" sz="2400" dirty="0" smtClean="0"/>
              <a:t> </a:t>
            </a:r>
            <a:r>
              <a:rPr lang="hu-HU" sz="2400" dirty="0" err="1" smtClean="0"/>
              <a:t>FrameWork</a:t>
            </a:r>
            <a:r>
              <a:rPr lang="hu-HU" sz="2400" dirty="0" smtClean="0"/>
              <a:t> - </a:t>
            </a:r>
            <a:r>
              <a:rPr lang="hu-HU" sz="2400" dirty="0" err="1" smtClean="0"/>
              <a:t>Selections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PFS lehetővé teszi a </a:t>
            </a:r>
            <a:r>
              <a:rPr lang="hu-HU" dirty="0" err="1"/>
              <a:t>jQuery</a:t>
            </a:r>
            <a:r>
              <a:rPr lang="hu-HU" dirty="0"/>
              <a:t> </a:t>
            </a:r>
            <a:r>
              <a:rPr lang="hu-HU" dirty="0" err="1"/>
              <a:t>Selector</a:t>
            </a:r>
            <a:r>
              <a:rPr lang="hu-HU" dirty="0"/>
              <a:t> </a:t>
            </a:r>
            <a:r>
              <a:rPr lang="hu-HU" dirty="0" err="1"/>
              <a:t>Api</a:t>
            </a:r>
            <a:r>
              <a:rPr lang="hu-HU" dirty="0"/>
              <a:t> használatát</a:t>
            </a:r>
          </a:p>
          <a:p>
            <a:r>
              <a:rPr lang="hu-HU" dirty="0" smtClean="0"/>
              <a:t>Megkönnyíti a feldolgozandó és frissítendő komponensek megadását, leegyszerűsíti a megadásukat</a:t>
            </a:r>
          </a:p>
          <a:p>
            <a:r>
              <a:rPr lang="hu-HU" dirty="0" err="1" smtClean="0"/>
              <a:t>styleClass</a:t>
            </a:r>
            <a:r>
              <a:rPr lang="hu-HU" dirty="0"/>
              <a:t> </a:t>
            </a:r>
            <a:r>
              <a:rPr lang="hu-HU" dirty="0" smtClean="0"/>
              <a:t>-&gt; </a:t>
            </a:r>
            <a:r>
              <a:rPr lang="hu-HU" dirty="0" err="1" smtClean="0"/>
              <a:t>class</a:t>
            </a:r>
            <a:r>
              <a:rPr lang="hu-HU" dirty="0" smtClean="0"/>
              <a:t> alapján keresés </a:t>
            </a:r>
            <a:br>
              <a:rPr lang="hu-HU" dirty="0" smtClean="0"/>
            </a:br>
            <a:r>
              <a:rPr lang="hu-HU" dirty="0" smtClean="0"/>
              <a:t>@(.className1, .className2)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591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265</Words>
  <Application>Microsoft Office PowerPoint</Application>
  <PresentationFormat>Diavetítés a képernyőre (16:9 oldalarány)</PresentationFormat>
  <Paragraphs>55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PrimeFaces</vt:lpstr>
      <vt:lpstr>PrimeFaces</vt:lpstr>
      <vt:lpstr>PrimeFaces függőségek és beállítások</vt:lpstr>
      <vt:lpstr>PrimeFaces használata</vt:lpstr>
      <vt:lpstr>JSF vs PrimeFaces</vt:lpstr>
      <vt:lpstr>Ajax FrameWork</vt:lpstr>
      <vt:lpstr>Ajax FrameWork - Selections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145</cp:revision>
  <dcterms:created xsi:type="dcterms:W3CDTF">2015-01-25T18:30:45Z</dcterms:created>
  <dcterms:modified xsi:type="dcterms:W3CDTF">2016-03-29T13:47:38Z</dcterms:modified>
</cp:coreProperties>
</file>