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/>
              <a:t>Javascript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45694"/>
            <a:ext cx="7886700" cy="994172"/>
          </a:xfrm>
        </p:spPr>
        <p:txBody>
          <a:bodyPr/>
          <a:lstStyle/>
          <a:p>
            <a:r>
              <a:rPr lang="hu-HU" dirty="0" err="1" smtClean="0"/>
              <a:t>Javascript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JavaScript</a:t>
            </a:r>
            <a:r>
              <a:rPr lang="hu-HU" dirty="0"/>
              <a:t> programozási nyelv egy objektumalapú, prototípus alapú </a:t>
            </a:r>
            <a:r>
              <a:rPr lang="hu-HU" dirty="0" err="1" smtClean="0"/>
              <a:t>szkript</a:t>
            </a:r>
            <a:r>
              <a:rPr lang="hu-HU" dirty="0" smtClean="0"/>
              <a:t> nyelv</a:t>
            </a:r>
            <a:r>
              <a:rPr lang="hu-HU" dirty="0"/>
              <a:t>, amelyet weboldalakon elterjedten használnak.</a:t>
            </a:r>
            <a:endParaRPr lang="hu-HU" dirty="0" smtClean="0"/>
          </a:p>
          <a:p>
            <a:r>
              <a:rPr lang="hu-HU" dirty="0" smtClean="0"/>
              <a:t>Futási </a:t>
            </a:r>
            <a:r>
              <a:rPr lang="hu-HU" dirty="0"/>
              <a:t>környezet jellemzően egy </a:t>
            </a:r>
            <a:r>
              <a:rPr lang="hu-HU" dirty="0" smtClean="0"/>
              <a:t>web böngésző</a:t>
            </a:r>
          </a:p>
          <a:p>
            <a:r>
              <a:rPr lang="hu-HU" dirty="0" smtClean="0"/>
              <a:t>Következmény: inkompatibilitás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40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7159"/>
            <a:ext cx="7886700" cy="994172"/>
          </a:xfrm>
        </p:spPr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Var kulcsszó ajánlott</a:t>
            </a:r>
          </a:p>
          <a:p>
            <a:r>
              <a:rPr lang="hu-HU" dirty="0" smtClean="0"/>
              <a:t>Minden objektum</a:t>
            </a:r>
          </a:p>
          <a:p>
            <a:r>
              <a:rPr lang="hu-HU" dirty="0" smtClean="0"/>
              <a:t>Dinamikus típus</a:t>
            </a:r>
          </a:p>
          <a:p>
            <a:r>
              <a:rPr lang="hu-HU" dirty="0" smtClean="0"/>
              <a:t>Elérhetőek előre definiált objektumok</a:t>
            </a:r>
          </a:p>
          <a:p>
            <a:pPr lvl="1"/>
            <a:r>
              <a:rPr lang="hu-HU" dirty="0"/>
              <a:t>JavaScript </a:t>
            </a:r>
          </a:p>
          <a:p>
            <a:pPr lvl="1"/>
            <a:r>
              <a:rPr lang="hu-HU" dirty="0"/>
              <a:t>Browser </a:t>
            </a:r>
          </a:p>
          <a:p>
            <a:pPr lvl="1"/>
            <a:r>
              <a:rPr lang="hu-HU" dirty="0"/>
              <a:t>DOM </a:t>
            </a:r>
            <a:endParaRPr lang="hu-HU" dirty="0" smtClean="0"/>
          </a:p>
          <a:p>
            <a:pPr marL="411480" lvl="1" indent="0">
              <a:buNone/>
            </a:pPr>
            <a:endParaRPr lang="hu-HU" dirty="0"/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54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4229"/>
            <a:ext cx="7886700" cy="994172"/>
          </a:xfrm>
        </p:spPr>
        <p:txBody>
          <a:bodyPr/>
          <a:lstStyle/>
          <a:p>
            <a:r>
              <a:rPr lang="hu-HU" dirty="0"/>
              <a:t>JavaScript </a:t>
            </a:r>
            <a:r>
              <a:rPr lang="hu-HU" dirty="0" smtClean="0"/>
              <a:t>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Elemi</a:t>
            </a:r>
          </a:p>
          <a:p>
            <a:pPr lvl="1"/>
            <a:r>
              <a:rPr lang="en-US" dirty="0" smtClean="0"/>
              <a:t>String</a:t>
            </a:r>
            <a:endParaRPr lang="hu-HU" dirty="0"/>
          </a:p>
          <a:p>
            <a:pPr lvl="1"/>
            <a:r>
              <a:rPr lang="en-US" dirty="0" smtClean="0"/>
              <a:t>Number</a:t>
            </a:r>
            <a:r>
              <a:rPr lang="en-US" dirty="0"/>
              <a:t> </a:t>
            </a:r>
            <a:endParaRPr lang="hu-HU" dirty="0" smtClean="0"/>
          </a:p>
          <a:p>
            <a:pPr lvl="1"/>
            <a:r>
              <a:rPr lang="en-US" dirty="0"/>
              <a:t>Boolean </a:t>
            </a:r>
            <a:endParaRPr lang="hu-HU" dirty="0" smtClean="0"/>
          </a:p>
          <a:p>
            <a:r>
              <a:rPr lang="hu-HU" dirty="0" smtClean="0"/>
              <a:t>Összetett</a:t>
            </a:r>
          </a:p>
          <a:p>
            <a:pPr lvl="1"/>
            <a:r>
              <a:rPr lang="en-US" dirty="0" smtClean="0"/>
              <a:t>Array</a:t>
            </a:r>
            <a:endParaRPr lang="hu-HU" dirty="0" smtClean="0"/>
          </a:p>
          <a:p>
            <a:pPr lvl="1"/>
            <a:r>
              <a:rPr lang="hu-HU" dirty="0" err="1" smtClean="0"/>
              <a:t>Object</a:t>
            </a:r>
            <a:endParaRPr lang="hu-HU" dirty="0" smtClean="0"/>
          </a:p>
          <a:p>
            <a:pPr marL="411480" lvl="1" indent="0">
              <a:buNone/>
            </a:pPr>
            <a:endParaRPr lang="hu-HU" dirty="0" smtClean="0"/>
          </a:p>
          <a:p>
            <a:pPr marL="411480" lvl="1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7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2445"/>
            <a:ext cx="7886700" cy="994172"/>
          </a:xfrm>
        </p:spPr>
        <p:txBody>
          <a:bodyPr/>
          <a:lstStyle/>
          <a:p>
            <a:r>
              <a:rPr lang="hu-HU" dirty="0"/>
              <a:t>JavaScript </a:t>
            </a:r>
            <a:r>
              <a:rPr lang="hu-HU" dirty="0" smtClean="0"/>
              <a:t>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Továbbiak</a:t>
            </a:r>
          </a:p>
          <a:p>
            <a:pPr lvl="1"/>
            <a:r>
              <a:rPr lang="en-US" dirty="0" smtClean="0"/>
              <a:t>Math</a:t>
            </a:r>
            <a:r>
              <a:rPr lang="hu-HU" dirty="0" smtClean="0"/>
              <a:t> – matematikai függvények</a:t>
            </a:r>
            <a:endParaRPr lang="hu-HU" dirty="0" smtClean="0"/>
          </a:p>
          <a:p>
            <a:pPr lvl="1"/>
            <a:r>
              <a:rPr lang="en-US" dirty="0" smtClean="0"/>
              <a:t>Date</a:t>
            </a:r>
            <a:r>
              <a:rPr lang="hu-HU" dirty="0" smtClean="0"/>
              <a:t> – dátum függvények</a:t>
            </a:r>
            <a:endParaRPr lang="hu-HU" dirty="0" smtClean="0"/>
          </a:p>
          <a:p>
            <a:pPr lvl="1"/>
            <a:r>
              <a:rPr lang="en-US" dirty="0" err="1" smtClean="0"/>
              <a:t>RegExp</a:t>
            </a:r>
            <a:r>
              <a:rPr lang="hu-HU" dirty="0" smtClean="0"/>
              <a:t> – reguláris kifejezések, mintaillesztés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Alap függvények</a:t>
            </a:r>
          </a:p>
          <a:p>
            <a:pPr lvl="1"/>
            <a:r>
              <a:rPr lang="hu-HU" dirty="0" err="1"/>
              <a:t>e</a:t>
            </a:r>
            <a:r>
              <a:rPr lang="hu-HU" dirty="0" err="1" smtClean="0"/>
              <a:t>val</a:t>
            </a:r>
            <a:r>
              <a:rPr lang="hu-HU" dirty="0" smtClean="0"/>
              <a:t>() – kifejezés kiértékelő </a:t>
            </a:r>
            <a:r>
              <a:rPr lang="hu-HU" dirty="0" err="1" smtClean="0"/>
              <a:t>függyvény</a:t>
            </a:r>
            <a:endParaRPr lang="hu-HU" dirty="0" smtClean="0"/>
          </a:p>
          <a:p>
            <a:pPr lvl="1"/>
            <a:r>
              <a:rPr lang="hu-HU" dirty="0" err="1" smtClean="0"/>
              <a:t>parseInt</a:t>
            </a:r>
            <a:r>
              <a:rPr lang="hu-HU" dirty="0" smtClean="0"/>
              <a:t>() , </a:t>
            </a:r>
            <a:r>
              <a:rPr lang="hu-HU" dirty="0" err="1" smtClean="0"/>
              <a:t>parseFloat</a:t>
            </a:r>
            <a:r>
              <a:rPr lang="hu-HU" dirty="0" smtClean="0"/>
              <a:t>() - </a:t>
            </a:r>
            <a:endParaRPr lang="hu-HU" dirty="0" smtClean="0"/>
          </a:p>
          <a:p>
            <a:pPr marL="411480" lvl="1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0981"/>
            <a:ext cx="7886700" cy="994172"/>
          </a:xfrm>
        </p:spPr>
        <p:txBody>
          <a:bodyPr/>
          <a:lstStyle/>
          <a:p>
            <a:r>
              <a:rPr lang="hu-HU" dirty="0"/>
              <a:t>JavaScript </a:t>
            </a:r>
            <a:r>
              <a:rPr lang="hu-HU" dirty="0" smtClean="0"/>
              <a:t>nyelvi elemek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Operátorok </a:t>
            </a:r>
            <a:br>
              <a:rPr lang="hu-HU" dirty="0" smtClean="0"/>
            </a:br>
            <a:r>
              <a:rPr lang="hu-HU" dirty="0" smtClean="0"/>
              <a:t>(+-/*%++--)</a:t>
            </a:r>
            <a:br>
              <a:rPr lang="hu-HU" dirty="0" smtClean="0"/>
            </a:br>
            <a:r>
              <a:rPr lang="hu-HU" dirty="0" smtClean="0"/>
              <a:t>(&amp;&amp;,||,!,&lt;,&gt;,&lt;=,&gt;=,==,!=,?:,===,!==)</a:t>
            </a:r>
            <a:r>
              <a:rPr lang="hu-HU" dirty="0"/>
              <a:t> 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Java-hoz</a:t>
            </a:r>
            <a:r>
              <a:rPr lang="hu-HU" dirty="0" smtClean="0"/>
              <a:t> hasonló pár érdekességgel pl.: </a:t>
            </a:r>
            <a:r>
              <a:rPr lang="hu-HU" dirty="0" smtClean="0"/>
              <a:t>===,!==</a:t>
            </a:r>
          </a:p>
          <a:p>
            <a:pPr lvl="1"/>
            <a:r>
              <a:rPr lang="hu-HU" dirty="0" smtClean="0"/>
              <a:t>1 == „</a:t>
            </a:r>
            <a:r>
              <a:rPr lang="hu-HU" dirty="0" err="1" smtClean="0"/>
              <a:t>1</a:t>
            </a:r>
            <a:r>
              <a:rPr lang="hu-HU" dirty="0" smtClean="0"/>
              <a:t>” -&gt; </a:t>
            </a:r>
            <a:r>
              <a:rPr lang="hu-HU" dirty="0" err="1" smtClean="0"/>
              <a:t>true</a:t>
            </a:r>
            <a:r>
              <a:rPr lang="hu-HU" dirty="0" smtClean="0"/>
              <a:t> , </a:t>
            </a:r>
            <a:r>
              <a:rPr lang="hu-HU" dirty="0" err="1" smtClean="0"/>
              <a:t>1</a:t>
            </a:r>
            <a:r>
              <a:rPr lang="hu-HU" dirty="0" smtClean="0"/>
              <a:t> === „</a:t>
            </a:r>
            <a:r>
              <a:rPr lang="hu-HU" dirty="0" err="1" smtClean="0"/>
              <a:t>1</a:t>
            </a:r>
            <a:r>
              <a:rPr lang="hu-HU" dirty="0" smtClean="0"/>
              <a:t>” -&gt; </a:t>
            </a:r>
            <a:r>
              <a:rPr lang="hu-HU" dirty="0" err="1" smtClean="0"/>
              <a:t>false</a:t>
            </a:r>
            <a:endParaRPr lang="hu-HU" dirty="0" smtClean="0"/>
          </a:p>
          <a:p>
            <a:r>
              <a:rPr lang="hu-HU" dirty="0" smtClean="0"/>
              <a:t>Kifejezések</a:t>
            </a:r>
            <a:endParaRPr lang="hu-HU" dirty="0" smtClean="0"/>
          </a:p>
          <a:p>
            <a:pPr lvl="1"/>
            <a:r>
              <a:rPr lang="hu-HU" dirty="0"/>
              <a:t>A </a:t>
            </a:r>
            <a:r>
              <a:rPr lang="hu-HU" dirty="0" err="1" smtClean="0"/>
              <a:t>Java-hoz</a:t>
            </a:r>
            <a:r>
              <a:rPr lang="hu-HU" dirty="0" smtClean="0"/>
              <a:t> hasonló,de: var, </a:t>
            </a:r>
            <a:r>
              <a:rPr lang="hu-HU" dirty="0" err="1" smtClean="0"/>
              <a:t>function</a:t>
            </a:r>
            <a:endParaRPr lang="hu-HU" dirty="0" smtClean="0"/>
          </a:p>
          <a:p>
            <a:r>
              <a:rPr lang="hu-HU" dirty="0" smtClean="0"/>
              <a:t>Global</a:t>
            </a:r>
          </a:p>
          <a:p>
            <a:pPr lvl="1"/>
            <a:r>
              <a:rPr lang="hu-HU" dirty="0" smtClean="0"/>
              <a:t>Értékek:</a:t>
            </a:r>
            <a:r>
              <a:rPr lang="hu-HU" dirty="0"/>
              <a:t>	</a:t>
            </a:r>
            <a:r>
              <a:rPr lang="hu-HU" dirty="0" err="1" smtClean="0"/>
              <a:t>NaN</a:t>
            </a:r>
            <a:r>
              <a:rPr lang="hu-HU" dirty="0"/>
              <a:t>, </a:t>
            </a:r>
            <a:r>
              <a:rPr lang="hu-HU" dirty="0" err="1"/>
              <a:t>undefined</a:t>
            </a:r>
            <a:endParaRPr lang="hu-HU" dirty="0" smtClean="0"/>
          </a:p>
          <a:p>
            <a:pPr lvl="1"/>
            <a:r>
              <a:rPr lang="hu-HU" dirty="0" smtClean="0"/>
              <a:t>Funkciók </a:t>
            </a:r>
            <a:r>
              <a:rPr lang="hu-HU" dirty="0"/>
              <a:t>: </a:t>
            </a:r>
            <a:r>
              <a:rPr lang="hu-HU" dirty="0" err="1"/>
              <a:t>decodeURI</a:t>
            </a:r>
            <a:r>
              <a:rPr lang="hu-HU" dirty="0"/>
              <a:t>(), </a:t>
            </a:r>
            <a:r>
              <a:rPr lang="hu-HU" dirty="0" err="1"/>
              <a:t>String</a:t>
            </a:r>
            <a:r>
              <a:rPr lang="hu-HU" dirty="0"/>
              <a:t>(), </a:t>
            </a:r>
            <a:r>
              <a:rPr lang="hu-HU" dirty="0" err="1"/>
              <a:t>Number</a:t>
            </a:r>
            <a:r>
              <a:rPr lang="hu-HU" dirty="0" smtClean="0"/>
              <a:t>(),</a:t>
            </a:r>
            <a:endParaRPr lang="hu-HU" dirty="0"/>
          </a:p>
          <a:p>
            <a:pPr marL="411480" lvl="1" indent="0">
              <a:buNone/>
            </a:pPr>
            <a:endParaRPr lang="hu-HU" dirty="0" smtClean="0"/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39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89541"/>
            <a:ext cx="7886700" cy="994172"/>
          </a:xfrm>
        </p:spPr>
        <p:txBody>
          <a:bodyPr/>
          <a:lstStyle/>
          <a:p>
            <a:r>
              <a:rPr lang="hu-HU" dirty="0"/>
              <a:t>JavaScript </a:t>
            </a:r>
            <a:r>
              <a:rPr lang="hu-HU" dirty="0" smtClean="0"/>
              <a:t>browser 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2" y="1099965"/>
            <a:ext cx="7495094" cy="39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8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33337"/>
            <a:ext cx="7886700" cy="994172"/>
          </a:xfrm>
        </p:spPr>
        <p:txBody>
          <a:bodyPr/>
          <a:lstStyle/>
          <a:p>
            <a:r>
              <a:rPr lang="hu-HU" dirty="0"/>
              <a:t>JavaScript </a:t>
            </a:r>
            <a:r>
              <a:rPr lang="hu-HU" dirty="0" smtClean="0"/>
              <a:t>browser objektumok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</a:t>
            </a:r>
            <a:r>
              <a:rPr lang="hu-HU" dirty="0" smtClean="0"/>
              <a:t>: Egy adott ablak</a:t>
            </a:r>
            <a:r>
              <a:rPr lang="en-US" dirty="0" smtClean="0"/>
              <a:t> </a:t>
            </a:r>
            <a:endParaRPr lang="hu-HU" dirty="0" smtClean="0"/>
          </a:p>
          <a:p>
            <a:r>
              <a:rPr lang="en-US" dirty="0" smtClean="0"/>
              <a:t>Navigator</a:t>
            </a:r>
            <a:r>
              <a:rPr lang="hu-HU" dirty="0" smtClean="0"/>
              <a:t>: Böngésző információk</a:t>
            </a:r>
          </a:p>
          <a:p>
            <a:r>
              <a:rPr lang="en-US" dirty="0" smtClean="0"/>
              <a:t>Screen</a:t>
            </a:r>
            <a:r>
              <a:rPr lang="hu-HU" dirty="0" smtClean="0"/>
              <a:t>: Megjelenítési információk</a:t>
            </a:r>
          </a:p>
          <a:p>
            <a:r>
              <a:rPr lang="en-US" dirty="0" smtClean="0"/>
              <a:t>History</a:t>
            </a:r>
            <a:r>
              <a:rPr lang="hu-HU" dirty="0" smtClean="0"/>
              <a:t>: Előzmények</a:t>
            </a:r>
            <a:r>
              <a:rPr lang="en-US" dirty="0" smtClean="0"/>
              <a:t> </a:t>
            </a:r>
            <a:endParaRPr lang="hu-HU" dirty="0" smtClean="0"/>
          </a:p>
          <a:p>
            <a:r>
              <a:rPr lang="en-US" dirty="0" smtClean="0"/>
              <a:t>Location</a:t>
            </a:r>
            <a:r>
              <a:rPr lang="hu-HU" dirty="0" smtClean="0"/>
              <a:t>: URL</a:t>
            </a:r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71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22662"/>
            <a:ext cx="7886700" cy="994172"/>
          </a:xfrm>
        </p:spPr>
        <p:txBody>
          <a:bodyPr/>
          <a:lstStyle/>
          <a:p>
            <a:r>
              <a:rPr lang="hu-HU" dirty="0" smtClean="0"/>
              <a:t>Gyakran használt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HTML </a:t>
            </a:r>
            <a:r>
              <a:rPr lang="hu-HU" dirty="0" err="1" smtClean="0"/>
              <a:t>Element</a:t>
            </a:r>
            <a:r>
              <a:rPr lang="hu-HU" dirty="0" smtClean="0"/>
              <a:t> –</a:t>
            </a:r>
            <a:r>
              <a:rPr lang="hu-HU" dirty="0" err="1" smtClean="0"/>
              <a:t>ek</a:t>
            </a:r>
            <a:r>
              <a:rPr lang="hu-HU" dirty="0" smtClean="0"/>
              <a:t> keresése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 smtClean="0"/>
              <a:t>validáció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 txBox="1">
            <a:spLocks/>
          </p:cNvSpPr>
          <p:nvPr/>
        </p:nvSpPr>
        <p:spPr>
          <a:xfrm>
            <a:off x="1461255" y="1835919"/>
            <a:ext cx="6564146" cy="74238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document.getElementById</a:t>
            </a:r>
            <a:r>
              <a:rPr lang="hu-HU" sz="1260" dirty="0"/>
              <a:t>()	</a:t>
            </a:r>
          </a:p>
          <a:p>
            <a:pPr marL="0" indent="0">
              <a:buNone/>
            </a:pPr>
            <a:r>
              <a:rPr lang="hu-HU" sz="1260" dirty="0" err="1"/>
              <a:t>document.getElementsByTagName</a:t>
            </a:r>
            <a:r>
              <a:rPr lang="hu-HU" sz="1260" dirty="0"/>
              <a:t>()</a:t>
            </a:r>
          </a:p>
          <a:p>
            <a:pPr marL="0" indent="0">
              <a:buNone/>
            </a:pPr>
            <a:r>
              <a:rPr lang="hu-HU" sz="1260" dirty="0" err="1"/>
              <a:t>document.getElementsByClassName</a:t>
            </a:r>
            <a:r>
              <a:rPr lang="hu-HU" sz="1260" dirty="0"/>
              <a:t>()</a:t>
            </a:r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1461255" y="3268090"/>
            <a:ext cx="6564146" cy="1750672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&lt;</a:t>
            </a:r>
            <a:r>
              <a:rPr lang="hu-HU" sz="1260" dirty="0" err="1"/>
              <a:t>form</a:t>
            </a:r>
            <a:r>
              <a:rPr lang="hu-HU" sz="1260" dirty="0"/>
              <a:t>  </a:t>
            </a:r>
            <a:r>
              <a:rPr lang="hu-HU" sz="1260" dirty="0" err="1"/>
              <a:t>name</a:t>
            </a:r>
            <a:r>
              <a:rPr lang="hu-HU" sz="1260" dirty="0"/>
              <a:t>="</a:t>
            </a:r>
            <a:r>
              <a:rPr lang="hu-HU" sz="1260" dirty="0" err="1"/>
              <a:t>myForm</a:t>
            </a:r>
            <a:r>
              <a:rPr lang="hu-HU" sz="1260" dirty="0"/>
              <a:t>” </a:t>
            </a:r>
            <a:r>
              <a:rPr lang="hu-HU" sz="1260" b="1" dirty="0" err="1"/>
              <a:t>onsubmit</a:t>
            </a:r>
            <a:r>
              <a:rPr lang="hu-HU" sz="1260" b="1" dirty="0"/>
              <a:t>="</a:t>
            </a:r>
            <a:r>
              <a:rPr lang="hu-HU" sz="1260" b="1" dirty="0" err="1"/>
              <a:t>return</a:t>
            </a:r>
            <a:r>
              <a:rPr lang="hu-HU" sz="1260" b="1" dirty="0"/>
              <a:t> </a:t>
            </a:r>
            <a:r>
              <a:rPr lang="hu-HU" sz="1260" b="1" dirty="0" err="1"/>
              <a:t>validateForm</a:t>
            </a:r>
            <a:r>
              <a:rPr lang="hu-HU" sz="1260" b="1" dirty="0"/>
              <a:t>()”</a:t>
            </a:r>
            <a:endParaRPr lang="hu-HU" sz="1260" dirty="0"/>
          </a:p>
          <a:p>
            <a:pPr marL="0" indent="0">
              <a:buNone/>
            </a:pP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function</a:t>
            </a:r>
            <a:r>
              <a:rPr lang="hu-HU" sz="1260" dirty="0"/>
              <a:t> </a:t>
            </a:r>
            <a:r>
              <a:rPr lang="hu-HU" sz="1260" dirty="0" err="1"/>
              <a:t>validateForm</a:t>
            </a:r>
            <a:r>
              <a:rPr lang="hu-HU" sz="1260" dirty="0"/>
              <a:t>() {</a:t>
            </a:r>
            <a:br>
              <a:rPr lang="hu-HU" sz="1260" dirty="0"/>
            </a:br>
            <a:r>
              <a:rPr lang="hu-HU" sz="1260" dirty="0"/>
              <a:t>    var x = </a:t>
            </a:r>
            <a:r>
              <a:rPr lang="hu-HU" sz="1260" dirty="0" err="1"/>
              <a:t>document.getElementById</a:t>
            </a:r>
            <a:r>
              <a:rPr lang="hu-HU" sz="1260" dirty="0"/>
              <a:t>(„</a:t>
            </a:r>
            <a:r>
              <a:rPr lang="hu-HU" sz="1260" dirty="0" err="1"/>
              <a:t>id</a:t>
            </a:r>
            <a:r>
              <a:rPr lang="hu-HU" sz="1260" dirty="0"/>
              <a:t>”); </a:t>
            </a:r>
          </a:p>
          <a:p>
            <a:pPr marL="0" indent="0">
              <a:buNone/>
            </a:pPr>
            <a:r>
              <a:rPr lang="hu-HU" sz="1260" dirty="0"/>
              <a:t>    </a:t>
            </a:r>
            <a:r>
              <a:rPr lang="hu-HU" sz="1260" dirty="0" err="1"/>
              <a:t>if</a:t>
            </a:r>
            <a:r>
              <a:rPr lang="hu-HU" sz="1260" dirty="0"/>
              <a:t> (</a:t>
            </a:r>
            <a:r>
              <a:rPr lang="hu-HU" sz="1260" dirty="0" err="1"/>
              <a:t>x</a:t>
            </a:r>
            <a:r>
              <a:rPr lang="hu-HU" sz="1260" dirty="0"/>
              <a:t> == null || x == "") {</a:t>
            </a:r>
            <a:br>
              <a:rPr lang="hu-HU" sz="1260" dirty="0"/>
            </a:br>
            <a:r>
              <a:rPr lang="hu-HU" sz="1260" dirty="0"/>
              <a:t>        </a:t>
            </a:r>
            <a:r>
              <a:rPr lang="hu-HU" sz="1260" dirty="0" err="1"/>
              <a:t>return</a:t>
            </a:r>
            <a:r>
              <a:rPr lang="hu-HU" sz="1260" dirty="0"/>
              <a:t> </a:t>
            </a:r>
            <a:r>
              <a:rPr lang="hu-HU" sz="1260" dirty="0" err="1"/>
              <a:t>false</a:t>
            </a:r>
            <a:r>
              <a:rPr lang="hu-HU" sz="1260" dirty="0"/>
              <a:t>;</a:t>
            </a:r>
            <a:br>
              <a:rPr lang="hu-HU" sz="1260" dirty="0"/>
            </a:br>
            <a:r>
              <a:rPr lang="hu-HU" sz="1260" dirty="0"/>
              <a:t>    }</a:t>
            </a:r>
            <a:br>
              <a:rPr lang="hu-HU" sz="1260" dirty="0"/>
            </a:br>
            <a:r>
              <a:rPr lang="hu-HU" sz="126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31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93</Words>
  <Application>Microsoft Office PowerPoint</Application>
  <PresentationFormat>Diavetítés a képernyőre (16:9 oldalarány)</PresentationFormat>
  <Paragraphs>61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Office-téma</vt:lpstr>
      <vt:lpstr>PowerPoint bemutató</vt:lpstr>
      <vt:lpstr>Javascript</vt:lpstr>
      <vt:lpstr>Változók</vt:lpstr>
      <vt:lpstr>JavaScript objektumok</vt:lpstr>
      <vt:lpstr>JavaScript objektumok</vt:lpstr>
      <vt:lpstr>JavaScript nyelvi elemek</vt:lpstr>
      <vt:lpstr>JavaScript browser objektumok</vt:lpstr>
      <vt:lpstr>JavaScript browser objektumok</vt:lpstr>
      <vt:lpstr>Gyakran használt függvények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84</cp:revision>
  <dcterms:created xsi:type="dcterms:W3CDTF">2015-01-25T18:30:45Z</dcterms:created>
  <dcterms:modified xsi:type="dcterms:W3CDTF">2016-03-04T22:15:25Z</dcterms:modified>
</cp:coreProperties>
</file>