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7AD4566-775A-4E65-B2D3-06C065A56FCF}">
  <a:tblStyle styleId="{27AD4566-775A-4E65-B2D3-06C065A56FCF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28054"/>
            <a:ext cx="4421219" cy="331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Dinamikusan tölti be az osztályokat, A JVM kérései alapján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JVM nem ismeri a függőségeit, csak futás időben derül ki, ha nincs meg egy osztály (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NoClassDefFoundError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 tipikusan három classloader-t használ: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Főbb java könyvtárak(JAVA_HOME/lib)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Kiterjesztések(JAVA_HOME/lib/ext)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ClassPath-on lévő osztályok(java.class.path)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Lehetőség van saját ClassLoader írására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 hiearchia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361" y="1561355"/>
            <a:ext cx="6089276" cy="31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Classloaderek működése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Delegáció: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ClassLoader delegálja a kérést a szülőjének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Láthatóság: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szülő ClassLoader osztályai látszanak a gyermekeiben, de fordítva nem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Egyediség: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egy szülő ClassLoader betölt egy osztályt, azt nem töltik be újra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Classloaderek működése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048" y="1414829"/>
            <a:ext cx="4534761" cy="345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Just-in-time fordító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Futás időben a bájtkód egy részét vagy egészét lefordítja gépi utasításra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Jóval gyorsabb mint a bájtkód fordító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90" y="1705372"/>
            <a:ext cx="6238220" cy="269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Kliens mód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Minimális optimalizálás, hogy gyorsan elinduljon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mód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átfogó vizsgálatok és optimalizálást végez, a lehető legnagyobb teljesítmény elérése a cél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Optimalizálás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283" y="1489348"/>
            <a:ext cx="5793431" cy="337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története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 Microsystems belső fejlesztése, cél a platform független programozási nyelv, de nem lett belőle semmi 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Újra kezdik, de általánosabb célokkal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1.0, eredetileg Oak, de már foglalt volt a név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Automatikusan működik, nem kell felszabadítani a memóriát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működése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Megjelöli és törli a nem használt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Átmozgatja a megmaradt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Mark-and-sweep algoritmus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algoritmus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és major </a:t>
            </a: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333500"/>
            <a:ext cx="4524983" cy="339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586" y="1393891"/>
            <a:ext cx="4576863" cy="34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633" y="1577095"/>
            <a:ext cx="4090481" cy="306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Generációkra osztja az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memória felosztásra kerül az objektumok kora alapján.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fiatalok között nagy a halálozási ráta, ezért őket gyorsabban ki lehet takarítani(minor garbage collection).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túlélők h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elérnek egy kort átkerülnek a következő generációba, ha hivatkozik rájuk egy öregebb objektum.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öregek közül nehezebb eldönteni, hogy kire nincs már hivatkozás(major garbage collection).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Mindkettő egy „Stop the World” eseménnyel kezdődik, amitől minden szál megáll.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8" y="1333500"/>
            <a:ext cx="5241891" cy="343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8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PermGen terület megszűnt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Helyét a MetaSpace vette át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Alapértelmezetten nincs felső korlátja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Collector csak akkor fut, ha elérte a méret határát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Hivatalos: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Fontos: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Objektum-orientáltság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Hordozhatóság</a:t>
            </a:r>
          </a:p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Célok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635539" y="1765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{27AD4566-775A-4E65-B2D3-06C065A56FCF}</a:tableStyleId>
              </a:tblPr>
              <a:tblGrid>
                <a:gridCol w="4114800"/>
                <a:gridCol w="41148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Simple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Object oriented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Distributed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Multithreaded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Dynamic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Architecture neutral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Portable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High performance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Robust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Secure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 orientáltság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Objektum-orientált paradigma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Valós világ modellezésén alapul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Osztályok, objektumok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Tulajdonság, viselkedés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Egységbezárás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Öröklődés, absztrakció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Platformfüggetlenség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Javában íródott programok hasonlóan fognak futni különböző hardvereken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Alapja a JVM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Fordító és interpreter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Fordítás és futtatás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710" y="2065411"/>
            <a:ext cx="7678577" cy="18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Platformfüggetlenség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994" y="1333500"/>
            <a:ext cx="3479707" cy="359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platform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Application Programming Interface (API)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660" y="2425451"/>
            <a:ext cx="4128677" cy="197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Fejlesztéshez szükséges eszközök: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Archiváló (jar)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eszközök: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Heap Analysis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 Process Status Tool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  eszközök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VisualVM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