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2BBC4B5-17A6-459D-A80E-35EE46845393}">
  <a:tblStyle styleId="{22BBC4B5-17A6-459D-A80E-35EE46845393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theregister.co.uk/2012/03/07/oracle_java_9_10_roadma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Utasítások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Üres utasítás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hívás (Kifejezés része)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Példányosítás (Kifejezés része)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Vezérlő utasítások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Elágaztatás – különben ág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261155" y="1147863"/>
            <a:ext cx="45817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main(String[] args)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testscore = 76;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 grade;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(testscore &gt;= 90)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'A';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80)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'B';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70)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'C';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60)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'D';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'F';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System.out.println("Grade = " + grade);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Elágaztatás – kifejezés hasonlítása több értékkel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38897" y="1500854"/>
            <a:ext cx="8626241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SwitchDemo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month = 8;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monthString;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switch (month)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1:  monthString = "January";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12: monthString = "December";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default: monthString = "Invalid month";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System.out.println(monthString);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(expression){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(expression);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(initialization; termination;  increment)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(variable: collection)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 – kilépés a ciklus törzséből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break, continue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 használni címkével is.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Metódusból is kilép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Változó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Hatáskör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Név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Konvenciót be kéne tartani!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Hatáskör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Példányszintű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Lokális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 és kezdőértékeik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/>
        </p:nvGraphicFramePr>
        <p:xfrm>
          <a:off x="656949" y="1345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{22BBC4B5-17A6-459D-A80E-35EE46845393}</a:tableStyleId>
              </a:tblPr>
              <a:tblGrid>
                <a:gridCol w="4001625"/>
                <a:gridCol w="4001625"/>
              </a:tblGrid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cap="none" strike="noStrike"/>
                        <a:t>byte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short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int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long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float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0.0f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double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0.0d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char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'\u0000'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boolean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false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Értékadásukhoz literálokát használunk new kulcsszó nélkül.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10 - vagy kitudja mikor - megszűnnek a primitív típusok </a:t>
            </a: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http://www.theregister.co.uk/2012/03/07/oracle_java_9_10_roadmap/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Tömb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61" y="2628768"/>
            <a:ext cx="3190874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749559" y="1177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{22BBC4B5-17A6-459D-A80E-35EE46845393}</a:tableStyleId>
              </a:tblPr>
              <a:tblGrid>
                <a:gridCol w="2828925"/>
                <a:gridCol w="2828925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Operators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Precedence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postfix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hu-HU" sz="1200"/>
                        <a:t>expr</a:t>
                      </a:r>
                      <a:r>
                        <a:rPr lang="hu-HU" sz="1200"/>
                        <a:t>++ 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--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unary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++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--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+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-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~ !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multiplicative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* / %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additive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+ -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shift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&lt;&lt; &gt;&gt; &gt;&gt;&gt;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relational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&lt; &gt; &lt;= &gt;= instanceof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equality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== !=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AND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&amp;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exclusive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^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inclusive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|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logical AND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&amp;&amp;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logical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||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ternary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? :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assignment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= += -= *= /= %= &amp;= ^= |= &lt;&lt;= &gt;&gt;= &gt;&gt;&gt;=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Kifejezések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kifejezések szintaktikai eszközök, arra valók, hogy a program egy adott pontján ismert értékekből új értékeket határozzunk meg. 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Blokk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blokk nulla vagy több utasítás kapcsos zárójelek között, amely használható bárhol, ahol az önálló utasítások megengedettek.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zárójelek között szerepel.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Címkézhető.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Tetszőleges mélységben egymásba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skatulyázható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változó a blokk lokális változójaként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deklarálható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