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19896" y="2060291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paradigma szerint azonos tulajdonságokkal és viselkedéssel rendelkező objektumokat osztályokba soroljuk.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Vagy egy tervrajz az objektum elkészítéséhez.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MyClass.java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field, constructor, and method declarations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 extends MySuperClass implements YourInterface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field, constructor, and method declarations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 létrehozása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 kell adnia típusát és nevét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Példányosítás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operátor használatával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Inicializálás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kulcsszót egy constructor követi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Inicializálás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mezők inicializálása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 deklarációnál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blokk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metódus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Példányszintű mezők inicializálása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 deklarációnál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Inicializáló blokk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Konstruktor(ok)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Belső osztályok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belső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statikus belső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Lokális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Névtelen osztály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