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71F9EA5-A7A2-4733-95BB-3A151E0B4959}" type="datetime2">
              <a:rPr lang="hu-HU" smtClean="0"/>
              <a:t>csütörtök, 2016. november 24.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4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pom.html" TargetMode="External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Maven</a:t>
            </a:r>
            <a:r>
              <a:rPr lang="hu-HU" dirty="0" smtClean="0"/>
              <a:t> - POM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9595"/>
            <a:ext cx="7886700" cy="994172"/>
          </a:xfrm>
        </p:spPr>
        <p:txBody>
          <a:bodyPr/>
          <a:lstStyle/>
          <a:p>
            <a:r>
              <a:rPr lang="hu-HU" dirty="0"/>
              <a:t>T</a:t>
            </a:r>
            <a:r>
              <a:rPr lang="hu-HU" dirty="0" smtClean="0"/>
              <a:t>elepítés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Töltsük le és csomagoljuk ki</a:t>
            </a:r>
            <a:endParaRPr lang="hu-HU" dirty="0"/>
          </a:p>
          <a:p>
            <a:pPr lvl="1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maven.apache.org/download.cgi</a:t>
            </a:r>
            <a:endParaRPr lang="hu-HU" dirty="0" smtClean="0"/>
          </a:p>
          <a:p>
            <a:r>
              <a:rPr lang="hu-HU" dirty="0"/>
              <a:t>A …/</a:t>
            </a:r>
            <a:r>
              <a:rPr lang="hu-HU" dirty="0" smtClean="0"/>
              <a:t>apache-maven-3.3.3\bin könyvtárat tegyük fel a </a:t>
            </a:r>
            <a:r>
              <a:rPr lang="hu-HU" dirty="0" err="1" smtClean="0"/>
              <a:t>PATH-ra</a:t>
            </a:r>
            <a:endParaRPr lang="hu-HU" dirty="0" smtClean="0"/>
          </a:p>
          <a:p>
            <a:r>
              <a:rPr lang="hu-HU" dirty="0" smtClean="0"/>
              <a:t>A JAVA_HOME környezeti változó állítsuk be a </a:t>
            </a:r>
            <a:r>
              <a:rPr lang="hu-HU" dirty="0" err="1" smtClean="0"/>
              <a:t>JDK-ra</a:t>
            </a:r>
            <a:endParaRPr lang="hu-HU" dirty="0" smtClean="0"/>
          </a:p>
          <a:p>
            <a:r>
              <a:rPr lang="hu-HU" dirty="0" smtClean="0"/>
              <a:t>MAVEN_OPTS környezeti változóban adjuk mennyi memóriát használjon </a:t>
            </a:r>
            <a:r>
              <a:rPr lang="hu-HU" dirty="0"/>
              <a:t>-Xms256m -</a:t>
            </a:r>
            <a:r>
              <a:rPr lang="hu-HU" dirty="0" smtClean="0"/>
              <a:t>Xmx512m</a:t>
            </a:r>
          </a:p>
          <a:p>
            <a:r>
              <a:rPr lang="hu-HU" dirty="0" smtClean="0"/>
              <a:t>Próba: </a:t>
            </a:r>
            <a:r>
              <a:rPr lang="hu-HU" dirty="0" err="1" smtClean="0"/>
              <a:t>mvn</a:t>
            </a:r>
            <a:r>
              <a:rPr lang="hu-HU" dirty="0" smtClean="0"/>
              <a:t> –version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maven.apache.org/pom.html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024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8645"/>
            <a:ext cx="7886700" cy="994172"/>
          </a:xfrm>
        </p:spPr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Verziókezelés - </a:t>
            </a:r>
            <a:r>
              <a:rPr lang="hu-HU" dirty="0" err="1" smtClean="0"/>
              <a:t>versions</a:t>
            </a:r>
            <a:endParaRPr lang="hu-HU" dirty="0" smtClean="0"/>
          </a:p>
          <a:p>
            <a:r>
              <a:rPr lang="hu-HU" dirty="0" smtClean="0"/>
              <a:t>Fordítás - </a:t>
            </a:r>
            <a:r>
              <a:rPr lang="hu-HU" dirty="0" err="1" smtClean="0"/>
              <a:t>compile</a:t>
            </a:r>
            <a:endParaRPr lang="hu-HU" dirty="0" smtClean="0"/>
          </a:p>
          <a:p>
            <a:r>
              <a:rPr lang="hu-HU" dirty="0" smtClean="0"/>
              <a:t>Tesztelés - test</a:t>
            </a:r>
          </a:p>
          <a:p>
            <a:r>
              <a:rPr lang="hu-HU" dirty="0" smtClean="0"/>
              <a:t>Dokumentáció generálás - site </a:t>
            </a:r>
          </a:p>
          <a:p>
            <a:r>
              <a:rPr lang="hu-HU" dirty="0" smtClean="0"/>
              <a:t>Csomagolás - </a:t>
            </a:r>
            <a:r>
              <a:rPr lang="hu-HU" dirty="0" err="1" smtClean="0"/>
              <a:t>package</a:t>
            </a:r>
            <a:endParaRPr lang="hu-HU" dirty="0" smtClean="0"/>
          </a:p>
          <a:p>
            <a:r>
              <a:rPr lang="hu-HU" dirty="0" smtClean="0"/>
              <a:t>Telepítés – </a:t>
            </a:r>
            <a:r>
              <a:rPr lang="hu-HU" dirty="0" err="1" smtClean="0"/>
              <a:t>install</a:t>
            </a:r>
            <a:r>
              <a:rPr lang="hu-HU" dirty="0" smtClean="0"/>
              <a:t>,</a:t>
            </a:r>
            <a:r>
              <a:rPr lang="hu-HU" dirty="0" err="1" smtClean="0"/>
              <a:t>deploy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72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8645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/>
              <a:t>POM - Projekt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XML–alapú konfiguráció</a:t>
            </a:r>
          </a:p>
          <a:p>
            <a:r>
              <a:rPr lang="hu-HU" dirty="0" smtClean="0"/>
              <a:t>Meta adatok – </a:t>
            </a:r>
            <a:r>
              <a:rPr lang="hu-HU" dirty="0" err="1" smtClean="0"/>
              <a:t>groupId</a:t>
            </a:r>
            <a:r>
              <a:rPr lang="hu-HU" dirty="0" smtClean="0"/>
              <a:t>, </a:t>
            </a:r>
            <a:r>
              <a:rPr lang="hu-HU" dirty="0" err="1" smtClean="0"/>
              <a:t>artifactId</a:t>
            </a:r>
            <a:r>
              <a:rPr lang="hu-HU" dirty="0" smtClean="0"/>
              <a:t>, version, </a:t>
            </a:r>
            <a:r>
              <a:rPr lang="hu-HU" dirty="0" err="1" smtClean="0"/>
              <a:t>snapshot</a:t>
            </a:r>
            <a:endParaRPr lang="hu-HU" dirty="0" smtClean="0"/>
          </a:p>
          <a:p>
            <a:r>
              <a:rPr lang="hu-HU" dirty="0" smtClean="0"/>
              <a:t>Függőségek - </a:t>
            </a:r>
            <a:r>
              <a:rPr lang="hu-HU" dirty="0" err="1" smtClean="0"/>
              <a:t>dependencies</a:t>
            </a:r>
            <a:endParaRPr lang="hu-HU" dirty="0" smtClean="0"/>
          </a:p>
          <a:p>
            <a:r>
              <a:rPr lang="hu-HU" dirty="0" smtClean="0"/>
              <a:t>Beállítások - </a:t>
            </a:r>
            <a:r>
              <a:rPr lang="hu-HU" dirty="0" err="1" smtClean="0"/>
              <a:t>configuration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902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/>
              <a:t>POM - Projekt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Project azonosítása</a:t>
            </a:r>
          </a:p>
          <a:p>
            <a:pPr lvl="1"/>
            <a:r>
              <a:rPr lang="hu-HU" dirty="0" err="1"/>
              <a:t>groupId</a:t>
            </a: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örökölhető</a:t>
            </a:r>
          </a:p>
          <a:p>
            <a:pPr lvl="1"/>
            <a:r>
              <a:rPr lang="hu-HU" dirty="0" err="1"/>
              <a:t>artifactId</a:t>
            </a: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kötelező</a:t>
            </a:r>
          </a:p>
          <a:p>
            <a:pPr lvl="1"/>
            <a:r>
              <a:rPr lang="hu-HU" dirty="0"/>
              <a:t>version	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örökölhető</a:t>
            </a:r>
          </a:p>
          <a:p>
            <a:r>
              <a:rPr lang="hu-HU" dirty="0" smtClean="0"/>
              <a:t>Példa: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&gt;org.apache.logging.log4j&lt;/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&gt;log4j-api&lt;/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 smtClean="0"/>
              <a:t>&lt;</a:t>
            </a:r>
            <a:r>
              <a:rPr lang="en-US" dirty="0"/>
              <a:t>version&gt;2.2&lt;/version&gt;</a:t>
            </a:r>
            <a:endParaRPr lang="hu-HU" dirty="0"/>
          </a:p>
          <a:p>
            <a:pPr marL="411480" lvl="1" indent="0">
              <a:buNone/>
            </a:pP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502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88170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Öröklés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Célja </a:t>
            </a:r>
            <a:r>
              <a:rPr lang="hu-HU" dirty="0"/>
              <a:t>a konfiguráció egységesítése</a:t>
            </a:r>
          </a:p>
          <a:p>
            <a:r>
              <a:rPr lang="hu-HU" dirty="0" smtClean="0"/>
              <a:t>A </a:t>
            </a:r>
            <a:r>
              <a:rPr lang="hu-HU" dirty="0"/>
              <a:t>leszármazott projekt megörökli a szülője beállításait </a:t>
            </a:r>
            <a:endParaRPr lang="hu-HU" dirty="0" smtClean="0"/>
          </a:p>
          <a:p>
            <a:r>
              <a:rPr lang="hu-HU" dirty="0"/>
              <a:t>A leszármazó projekt hivatkozza a </a:t>
            </a:r>
            <a:r>
              <a:rPr lang="hu-HU" dirty="0" smtClean="0"/>
              <a:t>szülőt</a:t>
            </a:r>
          </a:p>
          <a:p>
            <a:pPr lvl="1"/>
            <a:r>
              <a:rPr lang="hu-HU" dirty="0" smtClean="0"/>
              <a:t>&lt;</a:t>
            </a:r>
            <a:r>
              <a:rPr lang="hu-HU" dirty="0" err="1" smtClean="0"/>
              <a:t>parent</a:t>
            </a:r>
            <a:r>
              <a:rPr lang="hu-HU" dirty="0" smtClean="0"/>
              <a:t>&gt; elem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/>
              <a:t>POM: 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alapértelmezett beállításokat tartalmazza </a:t>
            </a:r>
          </a:p>
          <a:p>
            <a:pPr lvl="1"/>
            <a:r>
              <a:rPr lang="hu-HU" dirty="0" smtClean="0"/>
              <a:t>Implicit </a:t>
            </a:r>
            <a:r>
              <a:rPr lang="hu-HU" dirty="0"/>
              <a:t>örökli minden POM </a:t>
            </a:r>
          </a:p>
        </p:txBody>
      </p:sp>
    </p:spTree>
    <p:extLst>
      <p:ext uri="{BB962C8B-B14F-4D97-AF65-F5344CB8AC3E}">
        <p14:creationId xmlns:p14="http://schemas.microsoft.com/office/powerpoint/2010/main" val="12780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9595"/>
            <a:ext cx="7886700" cy="994172"/>
          </a:xfrm>
        </p:spPr>
        <p:txBody>
          <a:bodyPr/>
          <a:lstStyle/>
          <a:p>
            <a:r>
              <a:rPr lang="hu-HU" dirty="0" err="1" smtClean="0"/>
              <a:t>Effective</a:t>
            </a:r>
            <a:r>
              <a:rPr lang="hu-HU" dirty="0" smtClean="0"/>
              <a:t> </a:t>
            </a:r>
            <a:r>
              <a:rPr lang="hu-HU" dirty="0" err="1" smtClean="0"/>
              <a:t>Pom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 </a:t>
            </a:r>
            <a:r>
              <a:rPr lang="hu-HU" dirty="0" err="1" smtClean="0"/>
              <a:t>pom</a:t>
            </a:r>
            <a:r>
              <a:rPr lang="hu-HU" dirty="0" smtClean="0"/>
              <a:t> ami valójában lefog futni</a:t>
            </a:r>
          </a:p>
          <a:p>
            <a:r>
              <a:rPr lang="hu-HU" dirty="0" smtClean="0"/>
              <a:t>Az örökölt </a:t>
            </a:r>
            <a:r>
              <a:rPr lang="hu-HU" dirty="0" err="1" smtClean="0"/>
              <a:t>POM-ok</a:t>
            </a:r>
            <a:r>
              <a:rPr lang="hu-HU" dirty="0" smtClean="0"/>
              <a:t> és a saját POM együtt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48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1495"/>
            <a:ext cx="7886700" cy="994172"/>
          </a:xfrm>
        </p:spPr>
        <p:txBody>
          <a:bodyPr/>
          <a:lstStyle/>
          <a:p>
            <a:r>
              <a:rPr lang="hu-HU" dirty="0" err="1"/>
              <a:t>A</a:t>
            </a:r>
            <a:r>
              <a:rPr lang="hu-HU" dirty="0" err="1" smtClean="0"/>
              <a:t>gregáció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Célja az együtt fordítandó egységek </a:t>
            </a:r>
            <a:r>
              <a:rPr lang="hu-HU" dirty="0" smtClean="0"/>
              <a:t>összefogása</a:t>
            </a:r>
          </a:p>
          <a:p>
            <a:r>
              <a:rPr lang="hu-HU" dirty="0"/>
              <a:t>Szülő fordításakor a gyerekek is </a:t>
            </a:r>
            <a:r>
              <a:rPr lang="hu-HU" dirty="0" smtClean="0"/>
              <a:t>lefordulnak</a:t>
            </a:r>
          </a:p>
          <a:p>
            <a:r>
              <a:rPr lang="hu-HU" dirty="0"/>
              <a:t>A szülő projekt hivatkozza a modul </a:t>
            </a:r>
            <a:r>
              <a:rPr lang="hu-HU" dirty="0" smtClean="0"/>
              <a:t>projektet</a:t>
            </a:r>
          </a:p>
          <a:p>
            <a:pPr lvl="1"/>
            <a:r>
              <a:rPr lang="hu-HU" dirty="0" smtClean="0"/>
              <a:t>&lt;</a:t>
            </a:r>
            <a:r>
              <a:rPr lang="hu-HU" dirty="0" err="1" smtClean="0"/>
              <a:t>modules</a:t>
            </a:r>
            <a:r>
              <a:rPr lang="hu-HU" dirty="0" smtClean="0"/>
              <a:t>&gt; elem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8708"/>
            <a:ext cx="7886700" cy="994172"/>
          </a:xfrm>
        </p:spPr>
        <p:txBody>
          <a:bodyPr/>
          <a:lstStyle/>
          <a:p>
            <a:r>
              <a:rPr lang="hu-HU" dirty="0" smtClean="0"/>
              <a:t>Multi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két kapcsolat </a:t>
            </a:r>
            <a:r>
              <a:rPr lang="hu-HU" dirty="0" smtClean="0"/>
              <a:t>általában együtt </a:t>
            </a:r>
            <a:r>
              <a:rPr lang="hu-HU" dirty="0"/>
              <a:t>valósul meg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757398" y="1858871"/>
            <a:ext cx="1490566" cy="58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Parent POM</a:t>
            </a:r>
          </a:p>
        </p:txBody>
      </p:sp>
      <p:sp>
        <p:nvSpPr>
          <p:cNvPr id="14" name="Téglalap 13"/>
          <p:cNvSpPr/>
          <p:nvPr/>
        </p:nvSpPr>
        <p:spPr>
          <a:xfrm>
            <a:off x="4118349" y="2727932"/>
            <a:ext cx="1490566" cy="585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ModuleX POM</a:t>
            </a:r>
          </a:p>
        </p:txBody>
      </p:sp>
      <p:sp>
        <p:nvSpPr>
          <p:cNvPr id="15" name="Téglalap 14"/>
          <p:cNvSpPr/>
          <p:nvPr/>
        </p:nvSpPr>
        <p:spPr>
          <a:xfrm>
            <a:off x="4118349" y="3596992"/>
            <a:ext cx="1490566" cy="585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ModuleY POM</a:t>
            </a:r>
          </a:p>
        </p:txBody>
      </p:sp>
      <p:cxnSp>
        <p:nvCxnSpPr>
          <p:cNvPr id="16" name="Egyenes összekötő 7"/>
          <p:cNvCxnSpPr>
            <a:stCxn id="13" idx="2"/>
            <a:endCxn id="14" idx="1"/>
          </p:cNvCxnSpPr>
          <p:nvPr/>
        </p:nvCxnSpPr>
        <p:spPr>
          <a:xfrm rot="16200000" flipH="1">
            <a:off x="3522249" y="2424357"/>
            <a:ext cx="576534" cy="615668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7"/>
          <p:cNvCxnSpPr>
            <a:stCxn id="13" idx="2"/>
            <a:endCxn id="15" idx="1"/>
          </p:cNvCxnSpPr>
          <p:nvPr/>
        </p:nvCxnSpPr>
        <p:spPr>
          <a:xfrm rot="16200000" flipH="1">
            <a:off x="3087718" y="2858888"/>
            <a:ext cx="1445594" cy="615668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2009776" y="3184944"/>
            <a:ext cx="1476650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620" dirty="0">
                <a:solidFill>
                  <a:schemeClr val="accent1"/>
                </a:solidFill>
              </a:rPr>
              <a:t>&lt;&lt;</a:t>
            </a:r>
            <a:r>
              <a:rPr lang="hu-HU" sz="1620" dirty="0" err="1" smtClean="0">
                <a:solidFill>
                  <a:schemeClr val="accent1"/>
                </a:solidFill>
              </a:rPr>
              <a:t>modules</a:t>
            </a:r>
            <a:r>
              <a:rPr lang="hu-HU" sz="1620" dirty="0" smtClean="0">
                <a:solidFill>
                  <a:schemeClr val="accent1"/>
                </a:solidFill>
              </a:rPr>
              <a:t>&gt;&gt;</a:t>
            </a:r>
            <a:endParaRPr lang="hu-HU" sz="1620" dirty="0">
              <a:solidFill>
                <a:schemeClr val="accent1"/>
              </a:solidFill>
            </a:endParaRPr>
          </a:p>
        </p:txBody>
      </p:sp>
      <p:cxnSp>
        <p:nvCxnSpPr>
          <p:cNvPr id="19" name="Egyenes összekötő 7"/>
          <p:cNvCxnSpPr>
            <a:stCxn id="14" idx="3"/>
            <a:endCxn id="13" idx="3"/>
          </p:cNvCxnSpPr>
          <p:nvPr/>
        </p:nvCxnSpPr>
        <p:spPr>
          <a:xfrm flipH="1" flipV="1">
            <a:off x="4247964" y="2151398"/>
            <a:ext cx="1360951" cy="869061"/>
          </a:xfrm>
          <a:prstGeom prst="bentConnector3">
            <a:avLst>
              <a:gd name="adj1" fmla="val -37553"/>
            </a:avLst>
          </a:prstGeom>
          <a:ln w="254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7"/>
          <p:cNvCxnSpPr>
            <a:stCxn id="15" idx="3"/>
            <a:endCxn id="13" idx="3"/>
          </p:cNvCxnSpPr>
          <p:nvPr/>
        </p:nvCxnSpPr>
        <p:spPr>
          <a:xfrm flipH="1" flipV="1">
            <a:off x="4247964" y="2151398"/>
            <a:ext cx="1360951" cy="1738121"/>
          </a:xfrm>
          <a:prstGeom prst="bentConnector3">
            <a:avLst>
              <a:gd name="adj1" fmla="val -37794"/>
            </a:avLst>
          </a:prstGeom>
          <a:ln w="254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6111170" y="2419728"/>
            <a:ext cx="1312347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620" dirty="0">
                <a:solidFill>
                  <a:srgbClr val="92D050"/>
                </a:solidFill>
              </a:rPr>
              <a:t>&lt;&lt;parent&gt;&gt;</a:t>
            </a:r>
          </a:p>
        </p:txBody>
      </p:sp>
    </p:spTree>
    <p:extLst>
      <p:ext uri="{BB962C8B-B14F-4D97-AF65-F5344CB8AC3E}">
        <p14:creationId xmlns:p14="http://schemas.microsoft.com/office/powerpoint/2010/main" val="16499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198</Words>
  <Application>Microsoft Office PowerPoint</Application>
  <PresentationFormat>Diavetítés a képernyőre (16:9 oldalarány)</PresentationFormat>
  <Paragraphs>55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Telepítés</vt:lpstr>
      <vt:lpstr>Feladatok</vt:lpstr>
      <vt:lpstr>POM - Projekt Object Model</vt:lpstr>
      <vt:lpstr>POM - Projekt Object Model</vt:lpstr>
      <vt:lpstr>Öröklés</vt:lpstr>
      <vt:lpstr>Effective Pom</vt:lpstr>
      <vt:lpstr>Agregáció</vt:lpstr>
      <vt:lpstr>Multi module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70</cp:revision>
  <dcterms:created xsi:type="dcterms:W3CDTF">2015-01-25T18:30:45Z</dcterms:created>
  <dcterms:modified xsi:type="dcterms:W3CDTF">2016-11-24T13:08:54Z</dcterms:modified>
</cp:coreProperties>
</file>