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Maven</a:t>
            </a:r>
            <a:r>
              <a:rPr lang="hu-HU" dirty="0" smtClean="0"/>
              <a:t> - </a:t>
            </a:r>
            <a:r>
              <a:rPr lang="hu-HU" dirty="0" err="1"/>
              <a:t>Build</a:t>
            </a:r>
            <a:r>
              <a:rPr lang="hu-HU" dirty="0"/>
              <a:t> </a:t>
            </a:r>
            <a:r>
              <a:rPr lang="hu-HU" smtClean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11970"/>
            <a:ext cx="7886700" cy="994172"/>
          </a:xfrm>
        </p:spPr>
        <p:txBody>
          <a:bodyPr/>
          <a:lstStyle/>
          <a:p>
            <a:r>
              <a:rPr lang="hu-HU" dirty="0" err="1" smtClean="0"/>
              <a:t>Lifecycle</a:t>
            </a:r>
            <a:r>
              <a:rPr lang="hu-HU" dirty="0" smtClean="0"/>
              <a:t> - Életciklus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868680" y="1200151"/>
            <a:ext cx="7406640" cy="3394472"/>
          </a:xfrm>
        </p:spPr>
        <p:txBody>
          <a:bodyPr/>
          <a:lstStyle/>
          <a:p>
            <a:r>
              <a:rPr lang="hu-HU" dirty="0" smtClean="0"/>
              <a:t>Fő </a:t>
            </a:r>
            <a:r>
              <a:rPr lang="hu-HU" dirty="0" smtClean="0"/>
              <a:t>életciklusok</a:t>
            </a:r>
            <a:endParaRPr lang="hu-HU" dirty="0" smtClean="0"/>
          </a:p>
          <a:p>
            <a:pPr lvl="1"/>
            <a:r>
              <a:rPr lang="hu-HU" dirty="0" err="1" smtClean="0"/>
              <a:t>Clean</a:t>
            </a:r>
            <a:r>
              <a:rPr lang="hu-HU" dirty="0" smtClean="0"/>
              <a:t>: Minden </a:t>
            </a:r>
            <a:r>
              <a:rPr lang="hu-HU" dirty="0"/>
              <a:t>generált állomány </a:t>
            </a:r>
            <a:r>
              <a:rPr lang="hu-HU" dirty="0" smtClean="0"/>
              <a:t>törlése</a:t>
            </a:r>
          </a:p>
          <a:p>
            <a:pPr lvl="1"/>
            <a:r>
              <a:rPr lang="hu-HU" dirty="0" err="1" smtClean="0"/>
              <a:t>Install</a:t>
            </a:r>
            <a:r>
              <a:rPr lang="hu-HU" dirty="0" smtClean="0"/>
              <a:t> (</a:t>
            </a:r>
            <a:r>
              <a:rPr lang="hu-HU" dirty="0" err="1" smtClean="0"/>
              <a:t>Default</a:t>
            </a:r>
            <a:r>
              <a:rPr lang="hu-HU" dirty="0" smtClean="0"/>
              <a:t>): </a:t>
            </a:r>
            <a:r>
              <a:rPr lang="hu-HU" dirty="0"/>
              <a:t>Forráskód generálás, fordítás, tesztelés, csomagolás, telepítés, futtatás </a:t>
            </a:r>
            <a:endParaRPr lang="hu-HU" dirty="0" smtClean="0"/>
          </a:p>
          <a:p>
            <a:pPr lvl="1"/>
            <a:r>
              <a:rPr lang="hu-HU" dirty="0" smtClean="0"/>
              <a:t>Site: Komplett </a:t>
            </a:r>
            <a:r>
              <a:rPr lang="hu-HU" dirty="0"/>
              <a:t>webes dokumentáció előállítása </a:t>
            </a:r>
          </a:p>
        </p:txBody>
      </p:sp>
    </p:spTree>
    <p:extLst>
      <p:ext uri="{BB962C8B-B14F-4D97-AF65-F5344CB8AC3E}">
        <p14:creationId xmlns:p14="http://schemas.microsoft.com/office/powerpoint/2010/main" val="10031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1020"/>
            <a:ext cx="7886700" cy="994172"/>
          </a:xfrm>
        </p:spPr>
        <p:txBody>
          <a:bodyPr/>
          <a:lstStyle/>
          <a:p>
            <a:r>
              <a:rPr lang="hu-HU" dirty="0" err="1" smtClean="0"/>
              <a:t>Phase</a:t>
            </a:r>
            <a:r>
              <a:rPr lang="hu-HU" dirty="0" smtClean="0"/>
              <a:t> - Fázis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Egy életciklus fázisokból áll</a:t>
            </a:r>
          </a:p>
          <a:p>
            <a:r>
              <a:rPr lang="hu-HU" dirty="0" smtClean="0"/>
              <a:t>Például a </a:t>
            </a:r>
            <a:r>
              <a:rPr lang="hu-HU" dirty="0" err="1" smtClean="0"/>
              <a:t>install</a:t>
            </a:r>
            <a:r>
              <a:rPr lang="hu-HU" dirty="0" smtClean="0"/>
              <a:t> főbb fázisai</a:t>
            </a:r>
          </a:p>
          <a:p>
            <a:pPr lvl="1"/>
            <a:r>
              <a:rPr lang="hu-HU" dirty="0" err="1" smtClean="0"/>
              <a:t>Validate</a:t>
            </a:r>
            <a:r>
              <a:rPr lang="hu-HU" dirty="0" smtClean="0"/>
              <a:t> – </a:t>
            </a:r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err="1" smtClean="0"/>
              <a:t>validate</a:t>
            </a:r>
            <a:endParaRPr lang="hu-HU" dirty="0"/>
          </a:p>
          <a:p>
            <a:pPr lvl="1"/>
            <a:r>
              <a:rPr lang="hu-HU" dirty="0" err="1" smtClean="0"/>
              <a:t>Compile</a:t>
            </a:r>
            <a:r>
              <a:rPr lang="hu-HU" dirty="0" smtClean="0"/>
              <a:t> – </a:t>
            </a:r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err="1" smtClean="0"/>
              <a:t>compile</a:t>
            </a:r>
            <a:endParaRPr lang="hu-HU" dirty="0"/>
          </a:p>
          <a:p>
            <a:pPr lvl="1"/>
            <a:r>
              <a:rPr lang="hu-HU" dirty="0" smtClean="0"/>
              <a:t>Test – </a:t>
            </a:r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err="1" smtClean="0"/>
              <a:t>test</a:t>
            </a:r>
            <a:endParaRPr lang="hu-HU" dirty="0"/>
          </a:p>
          <a:p>
            <a:pPr lvl="1"/>
            <a:r>
              <a:rPr lang="hu-HU" dirty="0" err="1" smtClean="0"/>
              <a:t>Package</a:t>
            </a:r>
            <a:r>
              <a:rPr lang="hu-HU" dirty="0" smtClean="0"/>
              <a:t> – </a:t>
            </a:r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err="1" smtClean="0"/>
              <a:t>package</a:t>
            </a:r>
            <a:endParaRPr lang="hu-HU" dirty="0"/>
          </a:p>
          <a:p>
            <a:pPr lvl="1"/>
            <a:r>
              <a:rPr lang="hu-HU" dirty="0" err="1" smtClean="0"/>
              <a:t>Install</a:t>
            </a:r>
            <a:r>
              <a:rPr lang="hu-HU" dirty="0" smtClean="0"/>
              <a:t> – </a:t>
            </a:r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err="1" smtClean="0"/>
              <a:t>install</a:t>
            </a:r>
            <a:endParaRPr lang="hu-HU" dirty="0"/>
          </a:p>
          <a:p>
            <a:pPr lvl="1"/>
            <a:r>
              <a:rPr lang="hu-HU" dirty="0" err="1" smtClean="0"/>
              <a:t>Deploy</a:t>
            </a:r>
            <a:r>
              <a:rPr lang="hu-HU" dirty="0" smtClean="0"/>
              <a:t> – </a:t>
            </a:r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err="1" smtClean="0"/>
              <a:t>deploy</a:t>
            </a:r>
            <a:endParaRPr lang="hu-HU" dirty="0"/>
          </a:p>
          <a:p>
            <a:pPr lvl="1"/>
            <a:r>
              <a:rPr lang="hu-HU" dirty="0" err="1" smtClean="0"/>
              <a:t>Build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dependencies</a:t>
            </a:r>
            <a:r>
              <a:rPr lang="hu-HU" dirty="0" smtClean="0"/>
              <a:t> – </a:t>
            </a:r>
            <a:r>
              <a:rPr lang="hu-HU" dirty="0" err="1" smtClean="0"/>
              <a:t>mvn</a:t>
            </a:r>
            <a:r>
              <a:rPr lang="hu-HU" dirty="0" smtClean="0"/>
              <a:t> –</a:t>
            </a:r>
            <a:r>
              <a:rPr lang="hu-HU" dirty="0" err="1" smtClean="0"/>
              <a:t>pl</a:t>
            </a:r>
            <a:r>
              <a:rPr lang="hu-HU" dirty="0" smtClean="0"/>
              <a:t> Modulnév </a:t>
            </a:r>
            <a:r>
              <a:rPr lang="hu-HU" dirty="0" err="1" smtClean="0"/>
              <a:t>-am</a:t>
            </a:r>
            <a:endParaRPr lang="hu-HU" dirty="0"/>
          </a:p>
          <a:p>
            <a:pPr lvl="1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93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9595"/>
            <a:ext cx="7886700" cy="994172"/>
          </a:xfrm>
        </p:spPr>
        <p:txBody>
          <a:bodyPr/>
          <a:lstStyle/>
          <a:p>
            <a:r>
              <a:rPr lang="hu-HU" dirty="0" err="1" smtClean="0"/>
              <a:t>Goal</a:t>
            </a:r>
            <a:r>
              <a:rPr lang="hu-HU" dirty="0" smtClean="0"/>
              <a:t> - Cél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fázisokhoz célokat kötünk</a:t>
            </a:r>
          </a:p>
          <a:p>
            <a:r>
              <a:rPr lang="hu-HU" dirty="0" smtClean="0"/>
              <a:t>Tetszőleges számú </a:t>
            </a:r>
            <a:r>
              <a:rPr lang="hu-HU" dirty="0" smtClean="0"/>
              <a:t>cél – </a:t>
            </a:r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err="1" smtClean="0"/>
              <a:t>clean</a:t>
            </a:r>
            <a:r>
              <a:rPr lang="hu-HU" dirty="0" smtClean="0"/>
              <a:t> </a:t>
            </a:r>
            <a:r>
              <a:rPr lang="hu-HU" dirty="0" err="1" smtClean="0"/>
              <a:t>install</a:t>
            </a:r>
            <a:r>
              <a:rPr lang="hu-HU" dirty="0" smtClean="0"/>
              <a:t> </a:t>
            </a:r>
            <a:r>
              <a:rPr lang="hu-HU" dirty="0" err="1" smtClean="0"/>
              <a:t>deploy</a:t>
            </a:r>
            <a:endParaRPr lang="hu-HU" dirty="0" smtClean="0"/>
          </a:p>
          <a:p>
            <a:r>
              <a:rPr lang="hu-HU" dirty="0" smtClean="0"/>
              <a:t>A célt egy </a:t>
            </a:r>
            <a:r>
              <a:rPr lang="hu-HU" dirty="0" err="1" smtClean="0"/>
              <a:t>plugin</a:t>
            </a:r>
            <a:r>
              <a:rPr lang="hu-HU" dirty="0" smtClean="0"/>
              <a:t> hajtja </a:t>
            </a:r>
            <a:r>
              <a:rPr lang="hu-HU" dirty="0" smtClean="0"/>
              <a:t>végre – </a:t>
            </a:r>
            <a:r>
              <a:rPr lang="hu-HU" dirty="0" err="1" smtClean="0"/>
              <a:t>maven-compiler-plugin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6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0070"/>
            <a:ext cx="7886700" cy="994172"/>
          </a:xfrm>
        </p:spPr>
        <p:txBody>
          <a:bodyPr/>
          <a:lstStyle/>
          <a:p>
            <a:r>
              <a:rPr lang="hu-HU" dirty="0" err="1" smtClean="0"/>
              <a:t>Plugin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/>
              <a:t>Maven</a:t>
            </a:r>
            <a:r>
              <a:rPr lang="hu-HU" dirty="0"/>
              <a:t> rugalmasságát és bővíthetőségét a </a:t>
            </a:r>
            <a:r>
              <a:rPr lang="hu-HU" dirty="0" err="1"/>
              <a:t>pluginek</a:t>
            </a:r>
            <a:r>
              <a:rPr lang="hu-HU" dirty="0"/>
              <a:t> adják </a:t>
            </a:r>
            <a:endParaRPr lang="hu-HU" dirty="0" smtClean="0"/>
          </a:p>
          <a:p>
            <a:r>
              <a:rPr lang="hu-HU" dirty="0" smtClean="0"/>
              <a:t>Logikailag </a:t>
            </a:r>
            <a:r>
              <a:rPr lang="hu-HU" dirty="0"/>
              <a:t>összetartozó célok egy </a:t>
            </a:r>
            <a:r>
              <a:rPr lang="hu-HU" dirty="0" smtClean="0"/>
              <a:t>csomagban</a:t>
            </a:r>
          </a:p>
          <a:p>
            <a:r>
              <a:rPr lang="hu-HU" dirty="0" smtClean="0"/>
              <a:t>Célokat </a:t>
            </a:r>
            <a:r>
              <a:rPr lang="hu-HU" dirty="0"/>
              <a:t>definiál </a:t>
            </a:r>
            <a:endParaRPr lang="hu-HU" dirty="0" smtClean="0"/>
          </a:p>
          <a:p>
            <a:r>
              <a:rPr lang="hu-HU" dirty="0" smtClean="0"/>
              <a:t>Megadja </a:t>
            </a:r>
            <a:r>
              <a:rPr lang="hu-HU" dirty="0"/>
              <a:t>mely célok mely fázisba tartoznak </a:t>
            </a:r>
            <a:endParaRPr lang="hu-HU" dirty="0" smtClean="0"/>
          </a:p>
          <a:p>
            <a:r>
              <a:rPr lang="hu-HU" dirty="0" smtClean="0"/>
              <a:t>Lehetnek paraméterei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22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1495"/>
            <a:ext cx="7886700" cy="994172"/>
          </a:xfrm>
        </p:spPr>
        <p:txBody>
          <a:bodyPr/>
          <a:lstStyle/>
          <a:p>
            <a:r>
              <a:rPr lang="hu-HU" dirty="0" err="1" smtClean="0"/>
              <a:t>Packing</a:t>
            </a:r>
            <a:r>
              <a:rPr lang="hu-HU" dirty="0" smtClean="0"/>
              <a:t> - csomagolás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hu-HU" sz="2800" dirty="0"/>
              <a:t>Meghatározza, pontosan milyen célokat kell végrehajtani az egyes fázisokban</a:t>
            </a:r>
          </a:p>
          <a:p>
            <a:r>
              <a:rPr lang="hu-HU" dirty="0" err="1" smtClean="0"/>
              <a:t>Artifact</a:t>
            </a:r>
            <a:r>
              <a:rPr lang="hu-HU" dirty="0" smtClean="0"/>
              <a:t> </a:t>
            </a:r>
            <a:r>
              <a:rPr lang="hu-HU" dirty="0"/>
              <a:t>típusok:</a:t>
            </a:r>
          </a:p>
          <a:p>
            <a:pPr lvl="1"/>
            <a:r>
              <a:rPr lang="hu-HU" dirty="0" err="1"/>
              <a:t>pom</a:t>
            </a:r>
            <a:r>
              <a:rPr lang="hu-HU" dirty="0"/>
              <a:t>, </a:t>
            </a:r>
            <a:r>
              <a:rPr lang="hu-HU" dirty="0" err="1"/>
              <a:t>jar</a:t>
            </a:r>
            <a:r>
              <a:rPr lang="hu-HU" dirty="0"/>
              <a:t>, </a:t>
            </a:r>
            <a:r>
              <a:rPr lang="hu-HU" dirty="0" err="1"/>
              <a:t>ejb</a:t>
            </a:r>
            <a:r>
              <a:rPr lang="hu-HU" dirty="0"/>
              <a:t>, ejb3, </a:t>
            </a:r>
            <a:r>
              <a:rPr lang="hu-HU" dirty="0" err="1"/>
              <a:t>war</a:t>
            </a:r>
            <a:r>
              <a:rPr lang="hu-HU" dirty="0"/>
              <a:t>, </a:t>
            </a:r>
            <a:r>
              <a:rPr lang="hu-HU" dirty="0" err="1"/>
              <a:t>ear</a:t>
            </a:r>
            <a:r>
              <a:rPr lang="hu-HU" dirty="0"/>
              <a:t>, </a:t>
            </a:r>
            <a:r>
              <a:rPr lang="hu-HU" dirty="0" err="1"/>
              <a:t>rar</a:t>
            </a:r>
            <a:r>
              <a:rPr lang="hu-HU" dirty="0"/>
              <a:t>, par, </a:t>
            </a:r>
            <a:r>
              <a:rPr lang="hu-HU" dirty="0" err="1"/>
              <a:t>maven-plugin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57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1020"/>
            <a:ext cx="7886700" cy="994172"/>
          </a:xfrm>
        </p:spPr>
        <p:txBody>
          <a:bodyPr/>
          <a:lstStyle/>
          <a:p>
            <a:r>
              <a:rPr lang="hu-HU" dirty="0" smtClean="0"/>
              <a:t>Kézi kötés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Lehetőség van arra, hogy a fázisokat saját </a:t>
            </a:r>
            <a:r>
              <a:rPr lang="hu-HU" sz="2400" dirty="0" smtClean="0"/>
              <a:t>célokkal egészítsük </a:t>
            </a:r>
            <a:r>
              <a:rPr lang="hu-HU" sz="2400" dirty="0"/>
              <a:t>ki egy-egy </a:t>
            </a:r>
            <a:r>
              <a:rPr lang="hu-HU" sz="2400" dirty="0" err="1"/>
              <a:t>plugin</a:t>
            </a:r>
            <a:r>
              <a:rPr lang="hu-HU" sz="2400" dirty="0"/>
              <a:t> segítségével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137219" y="2127755"/>
            <a:ext cx="7073294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&lt;plugin&gt;</a:t>
            </a:r>
          </a:p>
          <a:p>
            <a:r>
              <a:rPr lang="en-US" sz="1260" dirty="0"/>
              <a:t>     &lt;</a:t>
            </a:r>
            <a:r>
              <a:rPr lang="en-US" sz="1260" dirty="0" err="1"/>
              <a:t>artifactId</a:t>
            </a:r>
            <a:r>
              <a:rPr lang="en-US" sz="1260" dirty="0"/>
              <a:t>&gt;maven-clean-plugin&lt;/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&lt;version&gt;2.6.1&lt;/version&gt;</a:t>
            </a:r>
          </a:p>
          <a:p>
            <a:r>
              <a:rPr lang="en-US" sz="1260" dirty="0"/>
              <a:t>     &lt;executions&gt;</a:t>
            </a:r>
          </a:p>
          <a:p>
            <a:r>
              <a:rPr lang="en-US" sz="1260" dirty="0"/>
              <a:t>          &lt;execution&gt;</a:t>
            </a:r>
          </a:p>
          <a:p>
            <a:r>
              <a:rPr lang="en-US" sz="1260" dirty="0"/>
              <a:t>            &lt;id&gt;</a:t>
            </a:r>
            <a:r>
              <a:rPr lang="hu-HU" sz="1260" dirty="0"/>
              <a:t>post</a:t>
            </a:r>
            <a:r>
              <a:rPr lang="en-US" sz="1260" dirty="0"/>
              <a:t>-clean&lt;/id&gt;</a:t>
            </a:r>
          </a:p>
          <a:p>
            <a:r>
              <a:rPr lang="en-US" sz="1260" dirty="0"/>
              <a:t>            &lt;phase&gt;in</a:t>
            </a:r>
            <a:r>
              <a:rPr lang="hu-HU" sz="1260" dirty="0" err="1"/>
              <a:t>stall</a:t>
            </a:r>
            <a:r>
              <a:rPr lang="en-US" sz="1260" dirty="0"/>
              <a:t>&lt;/phase&gt;</a:t>
            </a:r>
          </a:p>
          <a:p>
            <a:r>
              <a:rPr lang="en-US" sz="1260" dirty="0"/>
              <a:t>            &lt;goals&gt;</a:t>
            </a:r>
          </a:p>
          <a:p>
            <a:r>
              <a:rPr lang="en-US" sz="1260" dirty="0"/>
              <a:t>              &lt;goal&gt;clean&lt;/goal&gt;</a:t>
            </a:r>
          </a:p>
          <a:p>
            <a:r>
              <a:rPr lang="en-US" sz="1260" dirty="0"/>
              <a:t>            &lt;/goals&gt;</a:t>
            </a:r>
          </a:p>
          <a:p>
            <a:r>
              <a:rPr lang="en-US" sz="1260" dirty="0"/>
              <a:t>          &lt;/execution&gt;</a:t>
            </a:r>
          </a:p>
          <a:p>
            <a:r>
              <a:rPr lang="en-US" sz="1260" dirty="0"/>
              <a:t>      &lt;/executions&gt;</a:t>
            </a:r>
          </a:p>
          <a:p>
            <a:r>
              <a:rPr lang="en-US" sz="1260" dirty="0"/>
              <a:t> &lt;/plugin&gt;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0613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244</Words>
  <Application>Microsoft Office PowerPoint</Application>
  <PresentationFormat>Diavetítés a képernyőre (16:9 oldalarány)</PresentationFormat>
  <Paragraphs>45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Office-téma</vt:lpstr>
      <vt:lpstr>PowerPoint bemutató</vt:lpstr>
      <vt:lpstr>Lifecycle - Életciklus</vt:lpstr>
      <vt:lpstr>Phase - Fázis</vt:lpstr>
      <vt:lpstr>Goal - Cél</vt:lpstr>
      <vt:lpstr>Plugin</vt:lpstr>
      <vt:lpstr>Packing - csomagolás</vt:lpstr>
      <vt:lpstr>Kézi kötés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71</cp:revision>
  <dcterms:created xsi:type="dcterms:W3CDTF">2015-01-25T18:30:45Z</dcterms:created>
  <dcterms:modified xsi:type="dcterms:W3CDTF">2016-03-03T18:38:50Z</dcterms:modified>
</cp:coreProperties>
</file>