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plugins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guides/introduction/introduction-to-archetyp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po.maven.apache.org/maven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Repositories</a:t>
            </a:r>
            <a:r>
              <a:rPr lang="hu-HU" dirty="0" smtClean="0"/>
              <a:t> </a:t>
            </a:r>
            <a:r>
              <a:rPr lang="hu-HU" dirty="0"/>
              <a:t>&amp; </a:t>
            </a:r>
            <a:r>
              <a:rPr lang="hu-HU" dirty="0" err="1" smtClean="0"/>
              <a:t>Dependency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/>
              <a:t>Függőségek- </a:t>
            </a:r>
            <a:r>
              <a:rPr lang="hu-HU" dirty="0" err="1"/>
              <a:t>dependencies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Függőségek megadhatók a </a:t>
            </a:r>
            <a:r>
              <a:rPr lang="hu-HU" dirty="0" err="1" smtClean="0"/>
              <a:t>POM-ban</a:t>
            </a:r>
            <a:endParaRPr lang="hu-HU" dirty="0" smtClean="0"/>
          </a:p>
          <a:p>
            <a:r>
              <a:rPr lang="hu-HU" dirty="0" smtClean="0"/>
              <a:t>Öröklik a modulok</a:t>
            </a:r>
          </a:p>
          <a:p>
            <a:r>
              <a:rPr lang="hu-HU" dirty="0" err="1" smtClean="0"/>
              <a:t>Scope-ok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917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7313"/>
            <a:ext cx="7886700" cy="440703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Scopes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Compile</a:t>
            </a:r>
            <a:r>
              <a:rPr lang="hu-HU" dirty="0" smtClean="0"/>
              <a:t> - </a:t>
            </a:r>
            <a:r>
              <a:rPr lang="hu-HU" dirty="0" err="1" smtClean="0"/>
              <a:t>default</a:t>
            </a:r>
            <a:endParaRPr lang="hu-HU" dirty="0" smtClean="0"/>
          </a:p>
          <a:p>
            <a:r>
              <a:rPr lang="hu-HU" dirty="0" err="1"/>
              <a:t>p</a:t>
            </a:r>
            <a:r>
              <a:rPr lang="hu-HU" dirty="0" err="1" smtClean="0"/>
              <a:t>rovided</a:t>
            </a:r>
            <a:endParaRPr lang="hu-HU" dirty="0" smtClean="0"/>
          </a:p>
          <a:p>
            <a:r>
              <a:rPr lang="hu-HU" dirty="0" err="1"/>
              <a:t>r</a:t>
            </a:r>
            <a:r>
              <a:rPr lang="hu-HU" dirty="0" err="1" smtClean="0"/>
              <a:t>untime</a:t>
            </a:r>
            <a:endParaRPr lang="hu-HU" dirty="0" smtClean="0"/>
          </a:p>
          <a:p>
            <a:r>
              <a:rPr lang="hu-HU" dirty="0" smtClean="0"/>
              <a:t>test</a:t>
            </a:r>
          </a:p>
          <a:p>
            <a:r>
              <a:rPr lang="hu-HU" dirty="0" err="1"/>
              <a:t>s</a:t>
            </a:r>
            <a:r>
              <a:rPr lang="hu-HU" dirty="0" err="1" smtClean="0"/>
              <a:t>ystem</a:t>
            </a:r>
            <a:endParaRPr lang="hu-HU" dirty="0" smtClean="0"/>
          </a:p>
          <a:p>
            <a:r>
              <a:rPr lang="hu-HU" dirty="0" smtClean="0"/>
              <a:t>import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25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/>
              <a:t>Függőségek- </a:t>
            </a:r>
            <a:r>
              <a:rPr lang="hu-HU" dirty="0" err="1"/>
              <a:t>dependencies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 a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942797" y="1923678"/>
            <a:ext cx="7406640" cy="2371227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&lt;dependencies&gt;</a:t>
            </a:r>
          </a:p>
          <a:p>
            <a:pPr marL="0" indent="0">
              <a:buNone/>
            </a:pPr>
            <a:r>
              <a:rPr lang="en-US" sz="1260" dirty="0"/>
              <a:t>    &lt;dependency&gt;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groupId</a:t>
            </a:r>
            <a:r>
              <a:rPr lang="en-US" sz="1260" dirty="0"/>
              <a:t>&gt;</a:t>
            </a:r>
            <a:r>
              <a:rPr lang="en-US" sz="1260" dirty="0" err="1"/>
              <a:t>junit</a:t>
            </a:r>
            <a:r>
              <a:rPr lang="en-US" sz="1260" dirty="0"/>
              <a:t>&lt;/</a:t>
            </a:r>
            <a:r>
              <a:rPr lang="en-US" sz="1260" dirty="0" err="1"/>
              <a:t>groupId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artifactId</a:t>
            </a:r>
            <a:r>
              <a:rPr lang="en-US" sz="1260" dirty="0"/>
              <a:t>&gt;</a:t>
            </a:r>
            <a:r>
              <a:rPr lang="en-US" sz="1260" dirty="0" err="1"/>
              <a:t>junit</a:t>
            </a:r>
            <a:r>
              <a:rPr lang="en-US" sz="1260" dirty="0"/>
              <a:t>&lt;/</a:t>
            </a:r>
            <a:r>
              <a:rPr lang="en-US" sz="1260" dirty="0" err="1"/>
              <a:t>artifactId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&lt;version&gt;4.0&lt;/version&gt;</a:t>
            </a:r>
          </a:p>
          <a:p>
            <a:pPr marL="0" indent="0">
              <a:buNone/>
            </a:pPr>
            <a:r>
              <a:rPr lang="en-US" sz="1260" dirty="0"/>
              <a:t>      &lt;type&gt;jar&lt;/type&gt;</a:t>
            </a:r>
          </a:p>
          <a:p>
            <a:pPr marL="0" indent="0">
              <a:buNone/>
            </a:pPr>
            <a:r>
              <a:rPr lang="en-US" sz="1260" dirty="0"/>
              <a:t>      &lt;scope&gt;test&lt;/scope&gt;</a:t>
            </a:r>
          </a:p>
          <a:p>
            <a:pPr marL="0" indent="0">
              <a:buNone/>
            </a:pPr>
            <a:r>
              <a:rPr lang="en-US" sz="1260" dirty="0"/>
              <a:t>      &lt;optional&gt;true&lt;/optional&gt;</a:t>
            </a:r>
          </a:p>
          <a:p>
            <a:pPr marL="0" indent="0">
              <a:buNone/>
            </a:pPr>
            <a:r>
              <a:rPr lang="en-US" sz="1260" dirty="0"/>
              <a:t>    &lt;/dependency&gt;</a:t>
            </a:r>
          </a:p>
          <a:p>
            <a:pPr marL="0" indent="0">
              <a:buNone/>
            </a:pPr>
            <a:r>
              <a:rPr lang="en-US" sz="1260" dirty="0"/>
              <a:t>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20569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1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/>
              <a:t>D</a:t>
            </a:r>
            <a:r>
              <a:rPr lang="hu-HU" dirty="0" err="1" smtClean="0"/>
              <a:t>ependency</a:t>
            </a:r>
            <a:r>
              <a:rPr lang="hu-HU" dirty="0" smtClean="0"/>
              <a:t> management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 a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942797" y="1923678"/>
            <a:ext cx="7406640" cy="283661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dependencyManagement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dependencies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&lt;</a:t>
            </a:r>
            <a:r>
              <a:rPr lang="hu-HU" sz="1260" dirty="0" err="1"/>
              <a:t>dependency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junit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junit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&lt;version&gt;4.0&lt;/version&gt;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type</a:t>
            </a:r>
            <a:r>
              <a:rPr lang="hu-HU" sz="1260" dirty="0"/>
              <a:t>&gt;</a:t>
            </a:r>
            <a:r>
              <a:rPr lang="hu-HU" sz="1260" dirty="0" err="1"/>
              <a:t>jar</a:t>
            </a:r>
            <a:r>
              <a:rPr lang="hu-HU" sz="1260" dirty="0"/>
              <a:t>&lt;/</a:t>
            </a:r>
            <a:r>
              <a:rPr lang="hu-HU" sz="1260" dirty="0" err="1"/>
              <a:t>type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scope</a:t>
            </a:r>
            <a:r>
              <a:rPr lang="hu-HU" sz="1260" dirty="0"/>
              <a:t>&gt;test&lt;/</a:t>
            </a:r>
            <a:r>
              <a:rPr lang="hu-HU" sz="1260" dirty="0" err="1"/>
              <a:t>scope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optional</a:t>
            </a:r>
            <a:r>
              <a:rPr lang="hu-HU" sz="1260" dirty="0"/>
              <a:t>&gt;</a:t>
            </a:r>
            <a:r>
              <a:rPr lang="hu-HU" sz="1260" dirty="0" err="1"/>
              <a:t>true</a:t>
            </a:r>
            <a:r>
              <a:rPr lang="hu-HU" sz="1260" dirty="0"/>
              <a:t>&lt;/</a:t>
            </a:r>
            <a:r>
              <a:rPr lang="hu-HU" sz="1260" dirty="0" err="1"/>
              <a:t>optional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&lt;/</a:t>
            </a:r>
            <a:r>
              <a:rPr lang="hu-HU" sz="1260" dirty="0" err="1"/>
              <a:t>dependency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&lt;/</a:t>
            </a:r>
            <a:r>
              <a:rPr lang="hu-HU" sz="1260" dirty="0" err="1"/>
              <a:t>dependencies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dependencyManagement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27436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9"/>
            <a:ext cx="7886700" cy="994172"/>
          </a:xfrm>
        </p:spPr>
        <p:txBody>
          <a:bodyPr/>
          <a:lstStyle/>
          <a:p>
            <a:r>
              <a:rPr lang="hu-HU" dirty="0" err="1" smtClean="0"/>
              <a:t>Pluginok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maven.apache.org/plugins/index.html</a:t>
            </a:r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942797" y="1923678"/>
            <a:ext cx="7406640" cy="260391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 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maven-compiler-plugin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&lt;version&gt;3.2&lt;/version&gt;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source</a:t>
            </a:r>
            <a:r>
              <a:rPr lang="hu-HU" sz="1260" dirty="0"/>
              <a:t>&gt;1.6&lt;/</a:t>
            </a:r>
            <a:r>
              <a:rPr lang="hu-HU" sz="1260" dirty="0" err="1"/>
              <a:t>source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target</a:t>
            </a:r>
            <a:r>
              <a:rPr lang="hu-HU" sz="1260" dirty="0"/>
              <a:t>&gt;1.6&lt;/</a:t>
            </a:r>
            <a:r>
              <a:rPr lang="hu-HU" sz="1260" dirty="0" err="1"/>
              <a:t>target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&lt;/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9078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9249"/>
            <a:ext cx="7886700" cy="994172"/>
          </a:xfrm>
        </p:spPr>
        <p:txBody>
          <a:bodyPr/>
          <a:lstStyle/>
          <a:p>
            <a:r>
              <a:rPr lang="hu-HU" dirty="0" err="1" smtClean="0"/>
              <a:t>Pluginok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r>
              <a:rPr lang="hu-HU" dirty="0" smtClean="0"/>
              <a:t> a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1007604" y="1785965"/>
            <a:ext cx="7406640" cy="3069302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pluginManagement</a:t>
            </a:r>
            <a:r>
              <a:rPr lang="hu-HU" sz="1260" dirty="0"/>
              <a:t>&gt; </a:t>
            </a:r>
          </a:p>
          <a:p>
            <a:pPr marL="0" indent="0">
              <a:buNone/>
            </a:pPr>
            <a:r>
              <a:rPr lang="hu-HU" sz="1260" dirty="0"/>
              <a:t>    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maven-compiler-plugin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&lt;version&gt;3.2&lt;/version&gt;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source</a:t>
            </a:r>
            <a:r>
              <a:rPr lang="hu-HU" sz="1260" dirty="0"/>
              <a:t>&gt;1.6&lt;/</a:t>
            </a:r>
            <a:r>
              <a:rPr lang="hu-HU" sz="1260" dirty="0" err="1"/>
              <a:t>source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target</a:t>
            </a:r>
            <a:r>
              <a:rPr lang="hu-HU" sz="1260" dirty="0"/>
              <a:t>&gt;1.6&lt;/</a:t>
            </a:r>
            <a:r>
              <a:rPr lang="hu-HU" sz="1260" dirty="0" err="1"/>
              <a:t>target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&lt;/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&lt;/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pluginManagement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9996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8"/>
            <a:ext cx="7886700" cy="994172"/>
          </a:xfrm>
        </p:spPr>
        <p:txBody>
          <a:bodyPr/>
          <a:lstStyle/>
          <a:p>
            <a:r>
              <a:rPr lang="hu-HU" dirty="0" smtClean="0"/>
              <a:t>Verzió 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&lt;version&gt;[3.3,)&lt;/version&gt;</a:t>
            </a:r>
            <a:endParaRPr lang="hu-HU" dirty="0" smtClean="0"/>
          </a:p>
          <a:p>
            <a:r>
              <a:rPr lang="hu-HU" dirty="0" smtClean="0"/>
              <a:t>Verzió váltás</a:t>
            </a:r>
          </a:p>
          <a:p>
            <a:pPr lvl="1"/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versions</a:t>
            </a:r>
            <a:r>
              <a:rPr lang="hu-HU" dirty="0"/>
              <a:t>: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-</a:t>
            </a:r>
            <a:r>
              <a:rPr lang="hu-HU" dirty="0" err="1" smtClean="0"/>
              <a:t>DnewVersion</a:t>
            </a:r>
            <a:r>
              <a:rPr lang="hu-HU" dirty="0" smtClean="0"/>
              <a:t>=0.1.1-SNAPSHOT</a:t>
            </a:r>
          </a:p>
          <a:p>
            <a:pPr lvl="1"/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 smtClean="0"/>
              <a:t>versions</a:t>
            </a:r>
            <a:r>
              <a:rPr lang="hu-HU" dirty="0" smtClean="0"/>
              <a:t>:</a:t>
            </a:r>
            <a:r>
              <a:rPr lang="hu-HU" dirty="0" err="1" smtClean="0"/>
              <a:t>commit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92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4"/>
            <a:ext cx="7886700" cy="994172"/>
          </a:xfrm>
        </p:spPr>
        <p:txBody>
          <a:bodyPr/>
          <a:lstStyle/>
          <a:p>
            <a:r>
              <a:rPr lang="hu-HU" dirty="0" err="1" smtClean="0"/>
              <a:t>Profile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 project működését teszi lehetővé különböző környezetekben és feltételek esetén</a:t>
            </a:r>
          </a:p>
          <a:p>
            <a:r>
              <a:rPr lang="hu-HU" dirty="0" err="1"/>
              <a:t>ID-val</a:t>
            </a:r>
            <a:r>
              <a:rPr lang="hu-HU" dirty="0"/>
              <a:t> rendelkezik</a:t>
            </a:r>
          </a:p>
          <a:p>
            <a:r>
              <a:rPr lang="hu-HU" dirty="0"/>
              <a:t>Aktiválás szükséges a </a:t>
            </a:r>
            <a:r>
              <a:rPr lang="hu-HU" dirty="0" smtClean="0"/>
              <a:t>működéséhez</a:t>
            </a:r>
          </a:p>
          <a:p>
            <a:pPr lvl="1"/>
            <a:r>
              <a:rPr lang="hu-HU" dirty="0" smtClean="0"/>
              <a:t>Környezet függő </a:t>
            </a:r>
          </a:p>
          <a:p>
            <a:pPr lvl="1"/>
            <a:r>
              <a:rPr lang="hu-HU" dirty="0" smtClean="0"/>
              <a:t>Fájl </a:t>
            </a:r>
            <a:r>
              <a:rPr lang="hu-HU" dirty="0"/>
              <a:t>megléte 		</a:t>
            </a:r>
            <a:endParaRPr lang="hu-HU" dirty="0" smtClean="0"/>
          </a:p>
          <a:p>
            <a:pPr lvl="1"/>
            <a:r>
              <a:rPr lang="hu-HU" dirty="0" smtClean="0"/>
              <a:t>Tulajdonságok </a:t>
            </a:r>
            <a:r>
              <a:rPr lang="hu-HU" dirty="0"/>
              <a:t>segítségével 	</a:t>
            </a:r>
            <a:endParaRPr lang="hu-HU" dirty="0" smtClean="0"/>
          </a:p>
          <a:p>
            <a:pPr lvl="1"/>
            <a:r>
              <a:rPr lang="hu-HU" dirty="0" smtClean="0"/>
              <a:t>Explicit </a:t>
            </a:r>
            <a:r>
              <a:rPr lang="hu-HU" dirty="0"/>
              <a:t>aktiválható/tiltható a </a:t>
            </a:r>
            <a:r>
              <a:rPr lang="hu-HU" dirty="0" smtClean="0"/>
              <a:t>parancssorban: </a:t>
            </a:r>
            <a:r>
              <a:rPr lang="hu-HU" sz="1620" dirty="0"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hu-HU" sz="16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profileId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58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57855"/>
            <a:ext cx="7886700" cy="994172"/>
          </a:xfrm>
        </p:spPr>
        <p:txBody>
          <a:bodyPr/>
          <a:lstStyle/>
          <a:p>
            <a:r>
              <a:rPr lang="hu-HU" dirty="0" err="1" smtClean="0"/>
              <a:t>Profile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180070"/>
            <a:ext cx="7886700" cy="3452653"/>
          </a:xfrm>
        </p:spPr>
        <p:txBody>
          <a:bodyPr>
            <a:normAutofit/>
          </a:bodyPr>
          <a:lstStyle/>
          <a:p>
            <a:r>
              <a:rPr lang="hu-HU" dirty="0"/>
              <a:t>Az alábbiakat </a:t>
            </a:r>
            <a:r>
              <a:rPr lang="hu-HU" dirty="0" smtClean="0"/>
              <a:t>tartalmazhatja: </a:t>
            </a:r>
            <a:endParaRPr lang="hu-HU" dirty="0"/>
          </a:p>
          <a:p>
            <a:endParaRPr lang="hu-HU" dirty="0"/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1007604" y="1534835"/>
            <a:ext cx="7406640" cy="3301994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&lt;profiles&gt;</a:t>
            </a:r>
          </a:p>
          <a:p>
            <a:pPr marL="0" indent="0">
              <a:buNone/>
            </a:pPr>
            <a:r>
              <a:rPr lang="en-US" sz="1260" dirty="0"/>
              <a:t>    &lt;profile&gt;</a:t>
            </a:r>
          </a:p>
          <a:p>
            <a:pPr marL="0" indent="0">
              <a:buNone/>
            </a:pPr>
            <a:r>
              <a:rPr lang="en-US" sz="1260" dirty="0"/>
              <a:t>      &lt;id&gt;test&lt;/id&gt;</a:t>
            </a:r>
          </a:p>
          <a:p>
            <a:pPr marL="0" indent="0">
              <a:buNone/>
            </a:pPr>
            <a:r>
              <a:rPr lang="en-US" sz="1260" dirty="0"/>
              <a:t>      &lt;activation&gt;...&lt;/activation&gt;</a:t>
            </a:r>
          </a:p>
          <a:p>
            <a:pPr marL="0" indent="0">
              <a:buNone/>
            </a:pPr>
            <a:r>
              <a:rPr lang="en-US" sz="1260" dirty="0"/>
              <a:t>      &lt;build&gt;...&lt;/build&gt;</a:t>
            </a:r>
          </a:p>
          <a:p>
            <a:pPr marL="0" indent="0">
              <a:buNone/>
            </a:pPr>
            <a:r>
              <a:rPr lang="en-US" sz="1260" dirty="0"/>
              <a:t>      &lt;modules&gt;...&lt;/modules&gt;</a:t>
            </a:r>
          </a:p>
          <a:p>
            <a:pPr marL="0" indent="0">
              <a:buNone/>
            </a:pPr>
            <a:r>
              <a:rPr lang="en-US" sz="1260" dirty="0"/>
              <a:t>      &lt;repositories&gt;...&lt;/repositories&gt;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pluginRepositories</a:t>
            </a:r>
            <a:r>
              <a:rPr lang="en-US" sz="1260" dirty="0"/>
              <a:t>&gt;...&lt;/</a:t>
            </a:r>
            <a:r>
              <a:rPr lang="en-US" sz="1260" dirty="0" err="1"/>
              <a:t>pluginRepositories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&lt;dependencies&gt;...&lt;/dependencies&gt;</a:t>
            </a:r>
          </a:p>
          <a:p>
            <a:pPr marL="0" indent="0">
              <a:buNone/>
            </a:pPr>
            <a:r>
              <a:rPr lang="en-US" sz="1260" dirty="0"/>
              <a:t>      &lt;reporting&gt;...&lt;/reporting&gt;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dependencyManagement</a:t>
            </a:r>
            <a:r>
              <a:rPr lang="en-US" sz="1260" dirty="0"/>
              <a:t>&gt;...&lt;/</a:t>
            </a:r>
            <a:r>
              <a:rPr lang="en-US" sz="1260" dirty="0" err="1"/>
              <a:t>dependencyManagement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distributionManagement</a:t>
            </a:r>
            <a:r>
              <a:rPr lang="en-US" sz="1260" dirty="0"/>
              <a:t>&gt;...&lt;/</a:t>
            </a:r>
            <a:r>
              <a:rPr lang="en-US" sz="1260" dirty="0" err="1"/>
              <a:t>distributionManagement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&lt;/profile&gt;</a:t>
            </a:r>
          </a:p>
          <a:p>
            <a:pPr marL="0" indent="0">
              <a:buNone/>
            </a:pPr>
            <a:r>
              <a:rPr lang="en-US" sz="1260" dirty="0"/>
              <a:t>  &lt;/profiles&gt;</a:t>
            </a:r>
          </a:p>
        </p:txBody>
      </p:sp>
    </p:spTree>
    <p:extLst>
      <p:ext uri="{BB962C8B-B14F-4D97-AF65-F5344CB8AC3E}">
        <p14:creationId xmlns:p14="http://schemas.microsoft.com/office/powerpoint/2010/main" val="34332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7551"/>
            <a:ext cx="7886700" cy="490466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Archetypes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</a:t>
            </a:r>
            <a:r>
              <a:rPr lang="hu-HU" dirty="0" smtClean="0">
                <a:hlinkClick r:id="rId2"/>
              </a:rPr>
              <a:t>://maven.apache.org/guides/introduction/introduction-to-archetypes.html</a:t>
            </a:r>
            <a:endParaRPr lang="hu-HU" dirty="0" smtClean="0"/>
          </a:p>
          <a:p>
            <a:r>
              <a:rPr lang="hu-HU" dirty="0" err="1" smtClean="0"/>
              <a:t>Templating</a:t>
            </a:r>
            <a:r>
              <a:rPr lang="hu-HU" dirty="0" smtClean="0"/>
              <a:t> </a:t>
            </a:r>
            <a:r>
              <a:rPr lang="hu-HU" dirty="0" err="1" smtClean="0"/>
              <a:t>tool</a:t>
            </a:r>
            <a:r>
              <a:rPr lang="hu-HU" dirty="0" smtClean="0"/>
              <a:t> </a:t>
            </a:r>
            <a:r>
              <a:rPr lang="hu-HU" dirty="0" err="1" smtClean="0"/>
              <a:t>maven</a:t>
            </a:r>
            <a:r>
              <a:rPr lang="hu-HU" dirty="0" smtClean="0"/>
              <a:t> projektek generálására</a:t>
            </a:r>
          </a:p>
          <a:p>
            <a:r>
              <a:rPr lang="hu-HU" dirty="0" smtClean="0"/>
              <a:t>Egyszerű </a:t>
            </a:r>
            <a:r>
              <a:rPr lang="hu-HU" dirty="0" err="1" smtClean="0"/>
              <a:t>maven</a:t>
            </a:r>
            <a:r>
              <a:rPr lang="hu-HU" dirty="0" smtClean="0"/>
              <a:t> projekt, web projekt, </a:t>
            </a:r>
            <a:r>
              <a:rPr lang="hu-HU" dirty="0" err="1" smtClean="0"/>
              <a:t>maven</a:t>
            </a:r>
            <a:r>
              <a:rPr lang="hu-HU" dirty="0" smtClean="0"/>
              <a:t> site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457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7551"/>
            <a:ext cx="7886700" cy="490466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Maven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hu-HU" dirty="0" smtClean="0"/>
              <a:t>zoftverprojektek </a:t>
            </a:r>
            <a:r>
              <a:rPr lang="hu-HU" dirty="0" smtClean="0"/>
              <a:t>menedzselése</a:t>
            </a:r>
          </a:p>
          <a:p>
            <a:r>
              <a:rPr lang="hu-HU" dirty="0" err="1"/>
              <a:t>B</a:t>
            </a:r>
            <a:r>
              <a:rPr lang="hu-HU" dirty="0" err="1" smtClean="0"/>
              <a:t>uild</a:t>
            </a:r>
            <a:r>
              <a:rPr lang="hu-HU" dirty="0" smtClean="0"/>
              <a:t> </a:t>
            </a:r>
            <a:r>
              <a:rPr lang="hu-HU" dirty="0"/>
              <a:t>folyamat </a:t>
            </a:r>
            <a:r>
              <a:rPr lang="hu-HU" dirty="0" smtClean="0"/>
              <a:t>automatizálása</a:t>
            </a:r>
          </a:p>
          <a:p>
            <a:r>
              <a:rPr lang="hu-HU" dirty="0" err="1" smtClean="0"/>
              <a:t>Maven</a:t>
            </a:r>
            <a:r>
              <a:rPr lang="hu-HU" dirty="0" smtClean="0"/>
              <a:t> könyvtár struktúra</a:t>
            </a:r>
          </a:p>
          <a:p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46" y="1430694"/>
            <a:ext cx="2362304" cy="32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0"/>
            <a:ext cx="7886700" cy="994172"/>
          </a:xfrm>
        </p:spPr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kész termékeket itt tároljuk</a:t>
            </a:r>
          </a:p>
          <a:p>
            <a:r>
              <a:rPr lang="hu-HU" dirty="0" smtClean="0"/>
              <a:t>Innen tölthetjük le a szükséges termékeket</a:t>
            </a:r>
          </a:p>
          <a:p>
            <a:r>
              <a:rPr lang="hu-HU" dirty="0" smtClean="0"/>
              <a:t>Ide töltjük fel a saját termékeinket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16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77731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Fajtái</a:t>
            </a:r>
          </a:p>
          <a:p>
            <a:pPr lvl="1"/>
            <a:r>
              <a:rPr lang="hu-HU" dirty="0" smtClean="0"/>
              <a:t>Local</a:t>
            </a:r>
          </a:p>
          <a:p>
            <a:pPr lvl="2"/>
            <a:r>
              <a:rPr lang="hu-HU" dirty="0"/>
              <a:t>Ide kerülnek a letöltött és </a:t>
            </a:r>
            <a:r>
              <a:rPr lang="hu-HU" dirty="0" err="1"/>
              <a:t>buildelt</a:t>
            </a:r>
            <a:r>
              <a:rPr lang="hu-HU" dirty="0"/>
              <a:t> </a:t>
            </a:r>
            <a:r>
              <a:rPr lang="hu-HU" dirty="0" err="1"/>
              <a:t>artifactok</a:t>
            </a:r>
            <a:endParaRPr lang="hu-HU" dirty="0"/>
          </a:p>
          <a:p>
            <a:pPr lvl="2"/>
            <a:r>
              <a:rPr lang="hu-HU" dirty="0"/>
              <a:t>~/.m2/</a:t>
            </a:r>
            <a:r>
              <a:rPr lang="hu-HU" dirty="0" err="1"/>
              <a:t>repository</a:t>
            </a:r>
            <a:endParaRPr lang="hu-HU" dirty="0"/>
          </a:p>
          <a:p>
            <a:pPr lvl="2"/>
            <a:r>
              <a:rPr lang="hu-HU" dirty="0" err="1"/>
              <a:t>settings.xml-ben</a:t>
            </a:r>
            <a:r>
              <a:rPr lang="hu-HU" dirty="0"/>
              <a:t> </a:t>
            </a:r>
            <a:r>
              <a:rPr lang="hu-HU" dirty="0" smtClean="0"/>
              <a:t>definiálható</a:t>
            </a:r>
          </a:p>
          <a:p>
            <a:pPr lvl="1"/>
            <a:r>
              <a:rPr lang="hu-HU" dirty="0" err="1" smtClean="0"/>
              <a:t>Remote</a:t>
            </a:r>
            <a:endParaRPr lang="hu-HU" dirty="0" smtClean="0"/>
          </a:p>
          <a:p>
            <a:pPr lvl="2"/>
            <a:r>
              <a:rPr lang="hu-HU" dirty="0" smtClean="0"/>
              <a:t>Külső </a:t>
            </a:r>
            <a:r>
              <a:rPr lang="hu-HU" dirty="0" err="1"/>
              <a:t>artifactok</a:t>
            </a:r>
            <a:endParaRPr lang="hu-HU" dirty="0" smtClean="0"/>
          </a:p>
          <a:p>
            <a:pPr lvl="1"/>
            <a:r>
              <a:rPr lang="hu-HU" dirty="0" err="1" smtClean="0"/>
              <a:t>Central</a:t>
            </a:r>
            <a:endParaRPr lang="hu-HU" dirty="0" smtClean="0"/>
          </a:p>
          <a:p>
            <a:pPr lvl="2"/>
            <a:r>
              <a:rPr lang="hu-HU" dirty="0" smtClean="0"/>
              <a:t>Kitüntetett </a:t>
            </a: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 az </a:t>
            </a:r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Foundation</a:t>
            </a:r>
            <a:r>
              <a:rPr lang="hu-HU" dirty="0"/>
              <a:t> üzemelteti</a:t>
            </a:r>
            <a:br>
              <a:rPr lang="hu-HU" dirty="0"/>
            </a:br>
            <a:r>
              <a:rPr lang="hu-HU" dirty="0">
                <a:hlinkClick r:id="rId2"/>
              </a:rPr>
              <a:t>http://repo.maven.apache.org/maven2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40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95386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r>
              <a:rPr lang="hu-HU" dirty="0" smtClean="0"/>
              <a:t> a </a:t>
            </a:r>
            <a:r>
              <a:rPr lang="hu-HU" dirty="0" err="1" smtClean="0"/>
              <a:t>POM-ban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035353" y="1990834"/>
            <a:ext cx="707329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&lt;repositories&gt;</a:t>
            </a:r>
          </a:p>
          <a:p>
            <a:r>
              <a:rPr lang="en-US" sz="1260" dirty="0"/>
              <a:t>        &lt;repository&gt;</a:t>
            </a:r>
          </a:p>
          <a:p>
            <a:r>
              <a:rPr lang="en-US" sz="1260" dirty="0"/>
              <a:t>            &lt;id&gt;prime-repo&lt;/id&gt;</a:t>
            </a:r>
          </a:p>
          <a:p>
            <a:r>
              <a:rPr lang="en-US" sz="1260" dirty="0"/>
              <a:t>            &lt;name&gt;</a:t>
            </a:r>
            <a:r>
              <a:rPr lang="en-US" sz="1260" dirty="0" err="1"/>
              <a:t>PrimeFaces</a:t>
            </a:r>
            <a:r>
              <a:rPr lang="en-US" sz="1260" dirty="0"/>
              <a:t> Maven Repository&lt;/name&gt;</a:t>
            </a:r>
          </a:p>
          <a:p>
            <a:r>
              <a:rPr lang="en-US" sz="1260" dirty="0"/>
              <a:t>            &lt;</a:t>
            </a:r>
            <a:r>
              <a:rPr lang="en-US" sz="1260" dirty="0" err="1"/>
              <a:t>url</a:t>
            </a:r>
            <a:r>
              <a:rPr lang="en-US" sz="1260" dirty="0"/>
              <a:t>&gt;http://repository.primefaces.org&lt;/url&gt;</a:t>
            </a:r>
          </a:p>
          <a:p>
            <a:r>
              <a:rPr lang="en-US" sz="1260" dirty="0"/>
              <a:t>            &lt;layout&gt;default&lt;/layout&gt;</a:t>
            </a:r>
          </a:p>
          <a:p>
            <a:r>
              <a:rPr lang="en-US" sz="1260" dirty="0"/>
              <a:t>        &lt;/repository&gt;</a:t>
            </a:r>
          </a:p>
          <a:p>
            <a:r>
              <a:rPr lang="en-US" sz="1260" dirty="0"/>
              <a:t> &lt;/repositories&gt;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38025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0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Külön </a:t>
            </a:r>
            <a:r>
              <a:rPr lang="hu-HU" dirty="0" err="1" smtClean="0"/>
              <a:t>plugin</a:t>
            </a:r>
            <a:r>
              <a:rPr lang="hu-HU" dirty="0" smtClean="0"/>
              <a:t> </a:t>
            </a:r>
            <a:r>
              <a:rPr lang="hu-HU" dirty="0" err="1"/>
              <a:t>Repository</a:t>
            </a:r>
            <a:endParaRPr lang="hu-HU" dirty="0"/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035353" y="1990834"/>
            <a:ext cx="70732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260" dirty="0"/>
              <a:t> &lt;</a:t>
            </a:r>
            <a:r>
              <a:rPr lang="hu-HU" sz="1260" dirty="0" err="1"/>
              <a:t>pluginRepository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id</a:t>
            </a:r>
            <a:r>
              <a:rPr lang="hu-HU" sz="1260" dirty="0"/>
              <a:t>&gt;</a:t>
            </a:r>
            <a:r>
              <a:rPr lang="hu-HU" sz="1260" dirty="0" err="1"/>
              <a:t>codehaus</a:t>
            </a:r>
            <a:r>
              <a:rPr lang="hu-HU" sz="1260" dirty="0"/>
              <a:t>&lt;/</a:t>
            </a:r>
            <a:r>
              <a:rPr lang="hu-HU" sz="1260" dirty="0" err="1"/>
              <a:t>id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name</a:t>
            </a:r>
            <a:r>
              <a:rPr lang="hu-HU" sz="1260" dirty="0"/>
              <a:t>&gt;</a:t>
            </a:r>
            <a:r>
              <a:rPr lang="hu-HU" sz="1260" dirty="0" err="1"/>
              <a:t>Codehaus</a:t>
            </a:r>
            <a:r>
              <a:rPr lang="hu-HU" sz="1260" dirty="0"/>
              <a:t> </a:t>
            </a:r>
            <a:r>
              <a:rPr lang="hu-HU" sz="1260" dirty="0" err="1"/>
              <a:t>Repository</a:t>
            </a:r>
            <a:r>
              <a:rPr lang="hu-HU" sz="1260" dirty="0"/>
              <a:t>&lt;/</a:t>
            </a:r>
            <a:r>
              <a:rPr lang="hu-HU" sz="1260" dirty="0" err="1"/>
              <a:t>name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url</a:t>
            </a:r>
            <a:r>
              <a:rPr lang="hu-HU" sz="1260" dirty="0"/>
              <a:t>&gt;http://snapshots.repository.codehaus.org&lt;/url&gt;</a:t>
            </a:r>
          </a:p>
          <a:p>
            <a:r>
              <a:rPr lang="hu-HU" sz="1260" dirty="0"/>
              <a:t> &lt;/</a:t>
            </a:r>
            <a:r>
              <a:rPr lang="hu-HU" sz="1260" dirty="0" err="1"/>
              <a:t>pluginRepository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828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9515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verzió „</a:t>
            </a:r>
            <a:r>
              <a:rPr lang="hu-HU" b="1" dirty="0"/>
              <a:t>-SNAPSHOT</a:t>
            </a:r>
            <a:r>
              <a:rPr lang="hu-HU" dirty="0"/>
              <a:t>”</a:t>
            </a:r>
            <a:r>
              <a:rPr lang="hu-HU" dirty="0" err="1"/>
              <a:t>-tal</a:t>
            </a:r>
            <a:r>
              <a:rPr lang="hu-HU" dirty="0"/>
              <a:t> végződik, akkor olyan verzióról van szó, mely folyamatosan változhat.</a:t>
            </a:r>
          </a:p>
          <a:p>
            <a:r>
              <a:rPr lang="hu-HU" dirty="0"/>
              <a:t>Ha ilyen függőséget használunk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repository-ból</a:t>
            </a:r>
            <a:r>
              <a:rPr lang="hu-HU" dirty="0"/>
              <a:t> letöltődhet újabb változata anélkül, hogy a verziószám változna.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56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0"/>
            <a:ext cx="7886700" cy="994172"/>
          </a:xfrm>
        </p:spPr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SNAPSHOT verziók kizárása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35353" y="1990834"/>
            <a:ext cx="7073294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&lt;repositories&gt;</a:t>
            </a:r>
          </a:p>
          <a:p>
            <a:r>
              <a:rPr lang="en-US" sz="1260" dirty="0"/>
              <a:t>    &lt;repository&gt;</a:t>
            </a:r>
          </a:p>
          <a:p>
            <a:r>
              <a:rPr lang="en-US" sz="1260" dirty="0"/>
              <a:t>      &lt;id&gt;central&lt;/id&gt;</a:t>
            </a:r>
          </a:p>
          <a:p>
            <a:r>
              <a:rPr lang="en-US" sz="1260" dirty="0"/>
              <a:t>      &lt;name&gt;Central Repository&lt;/name&gt;</a:t>
            </a:r>
          </a:p>
          <a:p>
            <a:r>
              <a:rPr lang="en-US" sz="1260" dirty="0"/>
              <a:t>      &lt;</a:t>
            </a:r>
            <a:r>
              <a:rPr lang="en-US" sz="1260" dirty="0" err="1"/>
              <a:t>url</a:t>
            </a:r>
            <a:r>
              <a:rPr lang="en-US" sz="1260" dirty="0"/>
              <a:t>&gt;http://repo.maven.apache.org/maven2&lt;/url&gt;</a:t>
            </a:r>
          </a:p>
          <a:p>
            <a:r>
              <a:rPr lang="en-US" sz="1260" dirty="0"/>
              <a:t>      &lt;layout&gt;default&lt;/layout&gt;</a:t>
            </a:r>
          </a:p>
          <a:p>
            <a:r>
              <a:rPr lang="en-US" sz="1260" dirty="0"/>
              <a:t>      &lt;snapshots&gt;</a:t>
            </a:r>
          </a:p>
          <a:p>
            <a:r>
              <a:rPr lang="en-US" sz="1260" dirty="0"/>
              <a:t>        &lt;enabled&gt;false&lt;/enabled&gt;</a:t>
            </a:r>
            <a:endParaRPr lang="hu-HU" sz="1260" dirty="0"/>
          </a:p>
          <a:p>
            <a:r>
              <a:rPr lang="hu-HU" sz="1260" dirty="0"/>
              <a:t>      </a:t>
            </a:r>
            <a:r>
              <a:rPr lang="en-US" sz="1260" dirty="0"/>
              <a:t>&lt;/snapshots&gt;</a:t>
            </a:r>
          </a:p>
          <a:p>
            <a:r>
              <a:rPr lang="en-US" sz="1260" dirty="0"/>
              <a:t>    &lt;/repository&gt;</a:t>
            </a:r>
          </a:p>
          <a:p>
            <a:r>
              <a:rPr lang="en-US" sz="1260" dirty="0"/>
              <a:t>  &lt;/repositories&gt;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4998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3364" y="477731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r>
              <a:rPr lang="hu-HU" dirty="0" smtClean="0"/>
              <a:t> - </a:t>
            </a:r>
            <a:r>
              <a:rPr lang="hu-HU" dirty="0" err="1"/>
              <a:t>updatePolicy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776113" y="1316094"/>
            <a:ext cx="7073294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 &lt;repositories&gt;</a:t>
            </a:r>
          </a:p>
          <a:p>
            <a:r>
              <a:rPr lang="en-US" sz="1260" dirty="0"/>
              <a:t>    &lt;repository&gt;</a:t>
            </a:r>
          </a:p>
          <a:p>
            <a:r>
              <a:rPr lang="en-US" sz="1260" dirty="0"/>
              <a:t>      &lt;releases&gt;</a:t>
            </a:r>
          </a:p>
          <a:p>
            <a:r>
              <a:rPr lang="en-US" sz="1260" dirty="0"/>
              <a:t>        &lt;enabled&gt;false&lt;/enabled&gt;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updatePolicy</a:t>
            </a:r>
            <a:r>
              <a:rPr lang="en-US" sz="1260" dirty="0"/>
              <a:t>&gt;always&lt;/</a:t>
            </a:r>
            <a:r>
              <a:rPr lang="en-US" sz="1260" dirty="0" err="1"/>
              <a:t>updatePolicy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checksumPolicy</a:t>
            </a:r>
            <a:r>
              <a:rPr lang="en-US" sz="1260" dirty="0"/>
              <a:t>&gt;warn&lt;/</a:t>
            </a:r>
            <a:r>
              <a:rPr lang="en-US" sz="1260" dirty="0" err="1"/>
              <a:t>checksumPolicy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&lt;/releases&gt;</a:t>
            </a:r>
          </a:p>
          <a:p>
            <a:r>
              <a:rPr lang="en-US" sz="1260" dirty="0"/>
              <a:t>      &lt;snapshots&gt;</a:t>
            </a:r>
          </a:p>
          <a:p>
            <a:r>
              <a:rPr lang="en-US" sz="1260" dirty="0"/>
              <a:t>        &lt;enabled&gt;true&lt;/enabled&gt;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updatePolicy</a:t>
            </a:r>
            <a:r>
              <a:rPr lang="en-US" sz="1260" dirty="0"/>
              <a:t>&gt;never&lt;/</a:t>
            </a:r>
            <a:r>
              <a:rPr lang="en-US" sz="1260" dirty="0" err="1"/>
              <a:t>updatePolicy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checksumPolicy</a:t>
            </a:r>
            <a:r>
              <a:rPr lang="en-US" sz="1260" dirty="0"/>
              <a:t>&gt;fail&lt;/</a:t>
            </a:r>
            <a:r>
              <a:rPr lang="en-US" sz="1260" dirty="0" err="1"/>
              <a:t>checksumPolicy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&lt;/snapshots&gt;</a:t>
            </a:r>
          </a:p>
          <a:p>
            <a:r>
              <a:rPr lang="en-US" sz="1260" dirty="0"/>
              <a:t>      &lt;id&gt;</a:t>
            </a:r>
            <a:r>
              <a:rPr lang="en-US" sz="1260" dirty="0" err="1"/>
              <a:t>codehausSnapshots</a:t>
            </a:r>
            <a:r>
              <a:rPr lang="en-US" sz="1260" dirty="0"/>
              <a:t>&lt;/id&gt;</a:t>
            </a:r>
          </a:p>
          <a:p>
            <a:r>
              <a:rPr lang="en-US" sz="1260" dirty="0"/>
              <a:t>      &lt;name&gt;</a:t>
            </a:r>
            <a:r>
              <a:rPr lang="en-US" sz="1260" dirty="0" err="1"/>
              <a:t>Codehaus</a:t>
            </a:r>
            <a:r>
              <a:rPr lang="en-US" sz="1260" dirty="0"/>
              <a:t> Snapshots&lt;/name&gt;</a:t>
            </a:r>
          </a:p>
          <a:p>
            <a:r>
              <a:rPr lang="en-US" sz="1260" dirty="0"/>
              <a:t>      &lt;</a:t>
            </a:r>
            <a:r>
              <a:rPr lang="en-US" sz="1260" dirty="0" err="1"/>
              <a:t>url</a:t>
            </a:r>
            <a:r>
              <a:rPr lang="en-US" sz="1260" dirty="0"/>
              <a:t>&gt;http://snapshots.maven.codehaus.org/maven2&lt;/url&gt;</a:t>
            </a:r>
          </a:p>
          <a:p>
            <a:r>
              <a:rPr lang="en-US" sz="1260" dirty="0"/>
              <a:t>      &lt;layout&gt;default&lt;/layout&gt;</a:t>
            </a:r>
          </a:p>
          <a:p>
            <a:r>
              <a:rPr lang="en-US" sz="1260" dirty="0"/>
              <a:t>    &lt;/repository&gt;</a:t>
            </a:r>
          </a:p>
          <a:p>
            <a:r>
              <a:rPr lang="en-US" sz="1260" dirty="0"/>
              <a:t>  &lt;/repositories</a:t>
            </a:r>
            <a:r>
              <a:rPr lang="en-US" sz="1260" dirty="0" smtClean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4080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</TotalTime>
  <Words>672</Words>
  <Application>Microsoft Office PowerPoint</Application>
  <PresentationFormat>Diavetítés a képernyőre (16:9 oldalarány)</PresentationFormat>
  <Paragraphs>169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Office-téma</vt:lpstr>
      <vt:lpstr>PowerPoint bemutató</vt:lpstr>
      <vt:lpstr>Maven</vt:lpstr>
      <vt:lpstr>Repository</vt:lpstr>
      <vt:lpstr>Repository</vt:lpstr>
      <vt:lpstr>Repository</vt:lpstr>
      <vt:lpstr>Repository</vt:lpstr>
      <vt:lpstr>Repository</vt:lpstr>
      <vt:lpstr>Repository</vt:lpstr>
      <vt:lpstr>Repository - updatePolicy</vt:lpstr>
      <vt:lpstr>Függőségek- dependencies</vt:lpstr>
      <vt:lpstr>Dependency Scopes</vt:lpstr>
      <vt:lpstr>Függőségek- dependencies</vt:lpstr>
      <vt:lpstr>Dependency management</vt:lpstr>
      <vt:lpstr>Pluginok</vt:lpstr>
      <vt:lpstr>Pluginok</vt:lpstr>
      <vt:lpstr>Verzió kezelés</vt:lpstr>
      <vt:lpstr>Profile</vt:lpstr>
      <vt:lpstr>Profile</vt:lpstr>
      <vt:lpstr>Archetypes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87</cp:revision>
  <dcterms:created xsi:type="dcterms:W3CDTF">2015-01-25T18:30:45Z</dcterms:created>
  <dcterms:modified xsi:type="dcterms:W3CDTF">2016-11-24T13:24:02Z</dcterms:modified>
</cp:coreProperties>
</file>