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pring/spring_java_based_configuration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Spring</a:t>
            </a: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b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IoC, DI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Inversion of Control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Szembe megy a hagyományos/procedurális programozás örökségével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Nem a kód kezeli a különböző komponenseit, függőségeit (pl példányosítás, paraméterezés, létrehozás, megszüntetés, stb)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függőségeket ki kell emelni a kódból. Azokat constructor-okon (ami paraméterként kapja meg) vagy setter-eken keresztül fogja megkapni.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 Framework-nek (Spring) kell kezeli a függőségeket (Dependency Injection)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29850" y="978850"/>
            <a:ext cx="7886700" cy="366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IoC nélkül: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public class TextEditor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private SpellChecker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 	public TextEditor()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     this.checker = new SpellCheckerImpl();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IoC-vel: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public class TextEditor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private SpellChecker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public TextEditor(SpellChecker checker)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	this.checker =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Inversion of Control előnyei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Növeli a modularitást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Növeli a kiterjeszthetőséget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Az Objektum függetlenné válik 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“Erőlteti” az objektum orientáltságot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Egyszerűsödik a kód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UnitTest-ek esetén áldás (a mock-olást lényegesen leegyszerűsíti)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 dirty="0">
                <a:latin typeface="Arial"/>
                <a:ea typeface="Arial"/>
                <a:cs typeface="Arial"/>
                <a:sym typeface="Arial"/>
              </a:rPr>
              <a:t>Ökölszabály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Ha nem az a feladat, hogy egy új objektumot hozz létre (mások) számára, akkor </a:t>
            </a:r>
            <a:r>
              <a:rPr lang="hu-HU" sz="1800" dirty="0" err="1">
                <a:latin typeface="Arial"/>
                <a:ea typeface="Arial"/>
                <a:cs typeface="Arial"/>
                <a:sym typeface="Arial"/>
              </a:rPr>
              <a:t>noa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 használata… Tessék azt szépen paraméterként elkérni.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Az a folyamat amikor a függőségek hozzáadódnak az objektumhoz</a:t>
            </a:r>
          </a:p>
          <a:p>
            <a:pPr marL="228600" marR="0" lvl="0" indent="-191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Úgynevezett </a:t>
            </a:r>
            <a:r>
              <a:rPr lang="hu-HU" sz="1800" dirty="0" err="1"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800" dirty="0" err="1"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 alapján tudja a keretrendszer (Spring), hogy egyes osztályoknak milyen függősége van:</a:t>
            </a: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Annotáció 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lang="hu-HU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Bean.xml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-ben 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spellChecker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hu-HU" sz="1800" dirty="0" err="1">
                <a:latin typeface="Courier New"/>
                <a:ea typeface="Courier New"/>
                <a:cs typeface="Courier New"/>
                <a:sym typeface="Courier New"/>
              </a:rPr>
              <a:t>spellChecker</a:t>
            </a:r>
            <a:r>
              <a:rPr lang="hu-HU" sz="1800" dirty="0"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hu-HU" sz="1800" dirty="0" err="1">
                <a:latin typeface="Arial"/>
                <a:ea typeface="Arial"/>
                <a:cs typeface="Arial"/>
                <a:sym typeface="Arial"/>
              </a:rPr>
              <a:t>ref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hu-HU" sz="1800" dirty="0" err="1">
                <a:latin typeface="Arial"/>
                <a:ea typeface="Arial"/>
                <a:cs typeface="Arial"/>
                <a:sym typeface="Arial"/>
              </a:rPr>
              <a:t>beanName</a:t>
            </a: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dirty="0">
                <a:latin typeface="Arial"/>
                <a:ea typeface="Arial"/>
                <a:cs typeface="Arial"/>
                <a:sym typeface="Arial"/>
              </a:rPr>
              <a:t>Java kód: </a:t>
            </a:r>
            <a:r>
              <a:rPr lang="hu-HU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http://www.tutorialspoint.com/spring/spring_java_based_configuration.htm</a:t>
            </a:r>
          </a:p>
          <a:p>
            <a:pPr marR="0" lvl="0" algn="l" rtl="0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400" dirty="0">
                <a:latin typeface="Arial"/>
                <a:ea typeface="Arial"/>
                <a:cs typeface="Arial"/>
                <a:sym typeface="Arial"/>
              </a:rPr>
              <a:t>Natúr Java kóddal: </a:t>
            </a:r>
            <a:r>
              <a:rPr lang="hu-HU" sz="1400" dirty="0" err="1">
                <a:latin typeface="Arial"/>
                <a:ea typeface="Arial"/>
                <a:cs typeface="Arial"/>
                <a:sym typeface="Arial"/>
              </a:rPr>
              <a:t>lookup</a:t>
            </a:r>
            <a:r>
              <a:rPr lang="hu-HU" sz="1400" dirty="0">
                <a:latin typeface="Arial"/>
                <a:ea typeface="Arial"/>
                <a:cs typeface="Arial"/>
                <a:sym typeface="Arial"/>
              </a:rPr>
              <a:t>-ok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mo"/>
                <a:ea typeface="Arimo"/>
                <a:cs typeface="Arimo"/>
                <a:sym typeface="Arimo"/>
              </a:rPr>
              <a:t>Konfigurált objektum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75" y="1369225"/>
            <a:ext cx="549045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Diavetítés a képernyőre (16:9 oldalarány)</PresentationFormat>
  <Paragraphs>29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Arimo</vt:lpstr>
      <vt:lpstr>Calibri</vt:lpstr>
      <vt:lpstr>Courier New</vt:lpstr>
      <vt:lpstr>Office-téma</vt:lpstr>
      <vt:lpstr>PowerPoint-bemutató</vt:lpstr>
      <vt:lpstr>Inversion of Control</vt:lpstr>
      <vt:lpstr>PowerPoint-bemutató</vt:lpstr>
      <vt:lpstr>Inversion of Control előnyei</vt:lpstr>
      <vt:lpstr>Ökölszabály</vt:lpstr>
      <vt:lpstr>Dependency Injection</vt:lpstr>
      <vt:lpstr>Konfigurált objektum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ikantik@gmail.com</cp:lastModifiedBy>
  <cp:revision>1</cp:revision>
  <dcterms:modified xsi:type="dcterms:W3CDTF">2016-07-22T20:49:23Z</dcterms:modified>
</cp:coreProperties>
</file>