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tutorialspoint.com/spring/programmatic_management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pr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cs.spring.io/spring/docs/3.1.x/spring-framework-reference/html/mvc.html#mvc-ann-argument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tutorialspoint.com/spring/spring_java_based_configuration.ht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tackoverflow.com/questions/6827752/whats-the-difference-between-component-repository-service-annotations-in/6897038#689703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Spring</a:t>
            </a: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2400"/>
              <a:t>Spring Framework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[servlet-name]-servlet.xml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18250" y="1369225"/>
            <a:ext cx="8887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Be kell állítani hogy milyen package-be keresgéljen a dispacher, valamint a view resolvert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&lt;beans xmlns="http://www.springframework.org/schema/beans"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xmlns:context="http://www.springframework.org/schema/context"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xmlns:xsi="http://www.w3.org/2001/XMLSchema-instance"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xsi:schemaLocation="</a:t>
            </a:r>
          </a:p>
          <a:p>
            <a:pPr indent="3873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http://www.springframework.org/schema/beans	 </a:t>
            </a:r>
          </a:p>
          <a:p>
            <a:pPr indent="3873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http://www.springframework.org/schema/beans/spring-beans-3.0.xsd</a:t>
            </a:r>
          </a:p>
          <a:p>
            <a:pPr indent="3873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http://www.springframework.org/schema/context</a:t>
            </a:r>
            <a:br>
              <a:rPr lang="hu-H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	http://www.springframework.org/schema/context/spring-context-3.0.xsd"&gt;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&lt;context:component-scan base-package="hu.schonhertz.training" /&gt;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&lt;bean class="org.springframework.web.servlet.view.InternalResourceViewResolver"&gt;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 &lt;property name="prefix" value="/WEB-INF/jsp/" /&gt;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 &lt;property name="suffix" value=".jsp" /&gt;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&lt;/bean&gt;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&lt;/beans&gt;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sz="4800">
                <a:latin typeface="Arial"/>
                <a:ea typeface="Arial"/>
                <a:cs typeface="Arial"/>
                <a:sym typeface="Arial"/>
              </a:rPr>
              <a:t>Spring web MVC felépítése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Modell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DAO-k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DAO implementációk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DataSource definiálása, beállítása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Mapper-ek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JDBCTemplate-ek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DataSource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&lt;bean id="dataSource" class="org.springframework.jdbc.datasource.DriverManagerDataSource"&gt;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&lt;property name="driverClassName" value="org.postgresql.Driver"&gt;&lt;/property&gt;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&lt;property name="url" value="jdbc:postgresql://localhost:5432/Blog"&gt;&lt;/property&gt;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&lt;property name="username" value="</a:t>
            </a:r>
            <a:r>
              <a:rPr i="1" lang="hu-HU" sz="1200"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"&gt;&lt;/property&gt;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&lt;property name="password" value="</a:t>
            </a:r>
            <a:r>
              <a:rPr i="1" lang="hu-HU" sz="1200"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"&gt;&lt;/property&gt;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&lt;/bean&gt;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Mapper-ek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RowMapper&lt;T&gt;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interface-t implementálja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public &lt;T&gt; mapRow(ResultSet rs, int rowNum)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metódust kell implementálni benne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egy új 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&lt;T&gt;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típusú objektummal tér vissza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-ből szedjük ki az adatokat és T setter-eivel állítjuk be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JdbcTemplate-ek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@Repository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annotációval jelezhetjük a springnek, hogy ez egy DAO implementáció *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DataSource beinjektálása (ugye ez egy külső függőség)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JdbcTemplate injektálása és felhasználása a DQO metódusokban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query(sql, Mapper, [params])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egy listát ad vissza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queryForObject(sql, Mapper, [params])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csak egy objektum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update(sql, [params])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Update műveletek: insert, update, delete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Spring DAO support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5225"/>
            <a:ext cx="91440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Tranzakciók Springben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xml-ben definiálni a DataSourceTransactionManager-ert</a:t>
            </a: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&lt;bean id="transactionManager" class="org.springframework.jdbc.datasource.DataSourceTransactionManager"&gt;</a:t>
            </a:r>
            <a:br>
              <a:rPr lang="hu-H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	&lt;property name="dataSource"  ref="dataSource" /&gt;    </a:t>
            </a:r>
            <a:br>
              <a:rPr lang="hu-H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&lt;/bean&gt;</a:t>
            </a: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70000"/>
              </a:lnSpc>
              <a:spcBef>
                <a:spcPts val="0"/>
              </a:spcBef>
              <a:buSzPct val="100000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PlatformTransactionManager definiálása a JdbcTemplate/Service-ekben (Dependency injection)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TransactionManager használata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TransactionDefinition def = new DefaultTransactionDefinition();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TransactionStatus status = transactionManager.getTransaction(def);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try {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transactionManager.commit(status);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} catch (DataAccessException e) {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transactionManager.rollback(status);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http://www.tutorialspoint.com/spring/programmatic_management.htm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Controller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@Controller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annotációval jelezzük a Spring-nek, hogy ez egy controller osztály *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@RequestMapping("/hello")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annotációval jelezzük, hogy ez az osztály melyik endpoint-ra (elérési útra) érkező requestek-et dolgozza fel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@RequestMapping(method = RequestMethod.GET)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annotációval jelezzük, hogy melyik metódus milyen fajta http request-et dolgozz fel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@RequestMapping(value = "/hello", method = RequestMethod.GET)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metódusra vonatkozóan mondja meg az endpointot és a request metódust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28650" y="5310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Spring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Több projekt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hu-HU" sz="1800">
                <a:latin typeface="Arial"/>
                <a:ea typeface="Arial"/>
                <a:cs typeface="Arial"/>
                <a:sym typeface="Arial"/>
              </a:rPr>
              <a:t>Spring Framework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hu-HU" sz="1800">
                <a:latin typeface="Arial"/>
                <a:ea typeface="Arial"/>
                <a:cs typeface="Arial"/>
                <a:sym typeface="Arial"/>
              </a:rPr>
              <a:t>Spring Security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Spring Data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Spring Boot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Mindegyik projekt különböző problémára ad megoldást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http://spring.io/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Controller metódus paraméterek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Model model - ezt fogja megkapni a view, a modelt tartalmazza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@RequestParam(“ParamName”)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request paraméter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@PathVariable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az URL-ben szereplő paraméter 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@RequestMapping(path="/owners/{ownerId}" … )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@ModelAttribute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Form “object” - a form paramétereit a paraméter típusává próbálja konvertálni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… És még sokan mások </a:t>
            </a:r>
            <a:r>
              <a:rPr lang="hu-H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http://docs.spring.io/spring/docs/3.1.x/spring-framework-reference/html/mvc.html#mvc-ann-arguments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View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hagyományos JSP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form tag használta ajánlott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&lt;%@ taglib uri="http://www.springframework.org/tags/form" prefix="form"%&gt;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ModelAndView(viewName, “command”, modelObject)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controller action visszatérési értéke. A 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modelObject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-et fogja majd össze kötni a form-mal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&lt;form:form method="</a:t>
            </a:r>
            <a:r>
              <a:rPr i="1" lang="hu-HU" sz="1800">
                <a:latin typeface="Courier New"/>
                <a:ea typeface="Courier New"/>
                <a:cs typeface="Courier New"/>
                <a:sym typeface="Courier New"/>
              </a:rPr>
              <a:t>{method}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" action="</a:t>
            </a:r>
            <a:r>
              <a:rPr i="1" lang="hu-HU" sz="1800">
                <a:latin typeface="Courier New"/>
                <a:ea typeface="Courier New"/>
                <a:cs typeface="Courier New"/>
                <a:sym typeface="Courier New"/>
              </a:rPr>
              <a:t>{URL}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indent="-3429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&lt;form:</a:t>
            </a:r>
            <a:r>
              <a:rPr i="1" lang="hu-HU" sz="1800">
                <a:latin typeface="Courier New"/>
                <a:ea typeface="Courier New"/>
                <a:cs typeface="Courier New"/>
                <a:sym typeface="Courier New"/>
              </a:rPr>
              <a:t>{inputType}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 path="</a:t>
            </a:r>
            <a:r>
              <a:rPr i="1" lang="hu-HU" sz="1800">
                <a:latin typeface="Courier New"/>
                <a:ea typeface="Courier New"/>
                <a:cs typeface="Courier New"/>
                <a:sym typeface="Courier New"/>
              </a:rPr>
              <a:t>{attributeName}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"/&gt;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az </a:t>
            </a:r>
            <a:r>
              <a:rPr i="1" lang="hu-HU" sz="1800">
                <a:latin typeface="Courier New"/>
                <a:ea typeface="Courier New"/>
                <a:cs typeface="Courier New"/>
                <a:sym typeface="Courier New"/>
              </a:rPr>
              <a:t>{attributeName}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egy az 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modelObject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-ben található attribútumnak kell lennie.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Bean regisztrálása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xml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&lt;bean name="blogJDBCTemplate" class="hu.schonhertz.training.jdbctemplate.BlogJDBCTemplate"&gt;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&lt;/bean&gt;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Java code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http://www.tutorialspoint.com/spring/spring_java_based_configuration.htm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70000"/>
              </a:lnSpc>
              <a:spcBef>
                <a:spcPts val="0"/>
              </a:spcBef>
              <a:buSzPct val="100000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annotáció - következő slide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Bean regisztrálása, felhasználása annotációkkal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Általános bean-ekhez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@Repository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Modell rétegbeli bean-ekhez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Service rétegbeli bean-ekhez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@Controller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- megjelenítési rétegbeli bean-ekhez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http://stackoverflow.com/questions/6827752/whats-the-difference-between-component-repository-service-annotations-in/6897038#6897038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Regisztrált bean-eket az 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@Autowire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annotációval is lehet injektálni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Bean scope-ok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singleton - (default) egy példány lesz az egész Spring IoC containerben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prototype - Bármennyi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request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session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global-session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698945" y="3882776"/>
            <a:ext cx="2670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Spring Framework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Dependency Injection</a:t>
            </a:r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Spring MVC web application és RESTful web service framework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Aspect-Oriented Programming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Transaction management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Támogatást ad JDBC-hez, JPA-hoz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MVC (general)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// lentről felfele olvasd :)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View: A view rétege felel az adatok megjelenítésért. HTML (vagy más) kód jön létre amit a kliens böngészője meg tud emészteni. (UI logic) Nálunk ez a JSP-k lesznek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Controller: A Controller felelős a beérkező request-ek feldolgozásáért, view réteg számára szükséges adatok összegyűjtésért és átadásáért. Rögzíti a program viselkedését (Business logic). A mi esetünkben a Controller-ek és segédosztályok (pl Services/DAO)</a:t>
            </a:r>
          </a:p>
          <a:p>
            <a: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Model: Definiálja és becsomagolja az adatokat, rögzíti azok szerkezetét (Input logic) A mi esetünkben a POJO-k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DispatcherServlet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224" y="1525225"/>
            <a:ext cx="5509549" cy="33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DispatcherServlet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Egy http request érkezésénél DispatcherServlet a HandlerMapping-gal konzultáva a meghívja a megfelelő Controller-t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 Controller megkapja a request, majd az alapján meghívja a megfelelő Service metódusokat. A Service metódusok az üzleti logika alapján beállítják a Model adatokat, és vissza adják a view nevét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 DispatcherServlet a ViewResolver segítségével megkeresi a megfelelő view-t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 view megkapja a Model adatokat a DispatcherServlet-től és ez alaján kigenerálja a végleges HTML kódot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-HU" sz="4800">
                <a:latin typeface="Arial"/>
                <a:ea typeface="Arial"/>
                <a:cs typeface="Arial"/>
                <a:sym typeface="Arial"/>
              </a:rPr>
              <a:t>Spring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web.xml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 DispatcherServlet és hozzá a servlet-mapping-et rögzíteni kell.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&lt;servlet&gt;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&lt;servlet-name&gt;HelloWeb&lt;/servlet-name&gt;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&lt;servlet-class&gt;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   org.springframework.web.servlet.DispatcherServlet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&lt;/servlet-class&gt;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&lt;load-on-startup&gt;1&lt;/load-on-startup&gt;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&lt;/servlet&gt;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&lt;servlet-mapping&gt;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&lt;servlet-name&gt;HelloWeb&lt;/servlet-name&gt;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&lt;url-pattern&gt;/*&lt;/url-pattern&gt;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&lt;/servlet-mapping&gt;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web.xml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 DispatcherServlet konfigurációs fájl: /WEB-INF/[servlet-name]-servlet.xml</a:t>
            </a: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Ha máshogy akarjuk elnevezni, elhelyezni: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&lt;context-param&gt;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 &lt;param-name&gt;contextConfigLocation&lt;/param-name&gt;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 &lt;param-value&gt;/WEB-INF/configs/dispacherConf.xml&lt;/param-value&gt;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&lt;/context-param&gt;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&lt;listener&gt;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 &lt;listener-class&gt;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	org.springframework.web.context.ContextLoaderListener</a:t>
            </a:r>
          </a:p>
          <a:p>
            <a:pPr indent="-698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 &lt;/listener-class&gt;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&lt;/listener&gt;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