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s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Servelt</a:t>
            </a:r>
            <a:r>
              <a:rPr lang="hu-HU" dirty="0" smtClean="0"/>
              <a:t> </a:t>
            </a:r>
            <a:r>
              <a:rPr lang="hu-HU" dirty="0"/>
              <a:t>API- </a:t>
            </a:r>
            <a:r>
              <a:rPr lang="hu-HU" smtClean="0"/>
              <a:t>Servlet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07477"/>
            <a:ext cx="7886700" cy="994172"/>
          </a:xfrm>
        </p:spPr>
        <p:txBody>
          <a:bodyPr/>
          <a:lstStyle/>
          <a:p>
            <a:r>
              <a:rPr lang="hu-HU" dirty="0" smtClean="0"/>
              <a:t>EL </a:t>
            </a:r>
            <a:r>
              <a:rPr lang="hu-HU" dirty="0" err="1" smtClean="0"/>
              <a:t>expression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Implicit objektumok:</a:t>
            </a:r>
          </a:p>
          <a:p>
            <a:pPr lvl="1"/>
            <a:r>
              <a:rPr lang="hu-HU" dirty="0" err="1"/>
              <a:t>param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paramValues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header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headerValues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cookie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initParam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pageContext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67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95120"/>
            <a:ext cx="7886700" cy="994172"/>
          </a:xfrm>
        </p:spPr>
        <p:txBody>
          <a:bodyPr/>
          <a:lstStyle/>
          <a:p>
            <a:r>
              <a:rPr lang="hu-HU" dirty="0" smtClean="0"/>
              <a:t>EL </a:t>
            </a:r>
            <a:r>
              <a:rPr lang="hu-HU" dirty="0" err="1" smtClean="0"/>
              <a:t>expression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Operátorok:</a:t>
            </a:r>
          </a:p>
          <a:p>
            <a:pPr lvl="1"/>
            <a:r>
              <a:rPr lang="en-US" dirty="0"/>
              <a:t>Arithmetic: </a:t>
            </a:r>
            <a:r>
              <a:rPr lang="en-US" dirty="0">
                <a:solidFill>
                  <a:schemeClr val="tx1"/>
                </a:solidFill>
              </a:rPr>
              <a:t>+, - 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*, 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hu-HU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div, %</a:t>
            </a:r>
            <a:r>
              <a:rPr lang="hu-HU" dirty="0" smtClean="0"/>
              <a:t>,</a:t>
            </a:r>
            <a:r>
              <a:rPr lang="en-US" dirty="0" smtClean="0"/>
              <a:t> mod</a:t>
            </a:r>
            <a:r>
              <a:rPr lang="en-US" dirty="0"/>
              <a:t>, - </a:t>
            </a:r>
            <a:endParaRPr lang="hu-HU" dirty="0" smtClean="0"/>
          </a:p>
          <a:p>
            <a:pPr lvl="1"/>
            <a:r>
              <a:rPr lang="en-US" dirty="0" smtClean="0"/>
              <a:t>Logical</a:t>
            </a:r>
            <a:r>
              <a:rPr lang="en-US" dirty="0"/>
              <a:t>: and, &amp;&amp;, or, ||, not, 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/>
              <a:t>Relational: ==, </a:t>
            </a:r>
            <a:r>
              <a:rPr lang="en-US" dirty="0" err="1"/>
              <a:t>eq</a:t>
            </a:r>
            <a:r>
              <a:rPr lang="en-US" dirty="0"/>
              <a:t>, !=, ne, &lt;, </a:t>
            </a:r>
            <a:r>
              <a:rPr lang="en-US" dirty="0" err="1"/>
              <a:t>lt</a:t>
            </a:r>
            <a:r>
              <a:rPr lang="en-US" dirty="0"/>
              <a:t>, &gt;, </a:t>
            </a:r>
            <a:r>
              <a:rPr lang="en-US" dirty="0" err="1"/>
              <a:t>gt</a:t>
            </a:r>
            <a:r>
              <a:rPr lang="en-US" dirty="0"/>
              <a:t>, &lt;=, </a:t>
            </a:r>
            <a:r>
              <a:rPr lang="en-US" dirty="0" err="1"/>
              <a:t>ge</a:t>
            </a:r>
            <a:r>
              <a:rPr lang="en-US" dirty="0"/>
              <a:t>, &gt;=, </a:t>
            </a:r>
            <a:r>
              <a:rPr lang="en-US" dirty="0" smtClean="0"/>
              <a:t>le</a:t>
            </a:r>
            <a:endParaRPr lang="hu-HU" dirty="0" smtClean="0"/>
          </a:p>
          <a:p>
            <a:pPr lvl="1"/>
            <a:r>
              <a:rPr lang="en-US" dirty="0" smtClean="0"/>
              <a:t>Empty</a:t>
            </a:r>
            <a:r>
              <a:rPr lang="en-US" dirty="0"/>
              <a:t>: </a:t>
            </a:r>
            <a:r>
              <a:rPr lang="en-US" dirty="0" smtClean="0"/>
              <a:t>empty</a:t>
            </a:r>
            <a:endParaRPr lang="en-US" dirty="0"/>
          </a:p>
          <a:p>
            <a:pPr lvl="1"/>
            <a:r>
              <a:rPr lang="en-US" dirty="0"/>
              <a:t>Conditional: A ? B : C.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207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4"/>
            <a:ext cx="7886700" cy="994172"/>
          </a:xfrm>
        </p:spPr>
        <p:txBody>
          <a:bodyPr/>
          <a:lstStyle/>
          <a:p>
            <a:r>
              <a:rPr lang="hu-HU" dirty="0" smtClean="0"/>
              <a:t>JSP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Tutorial</a:t>
            </a:r>
            <a:endParaRPr lang="hu-HU" dirty="0" smtClean="0"/>
          </a:p>
          <a:p>
            <a:pPr lvl="1"/>
            <a:r>
              <a:rPr lang="hu-HU" dirty="0" smtClean="0">
                <a:hlinkClick r:id="rId2"/>
              </a:rPr>
              <a:t>http</a:t>
            </a:r>
            <a:r>
              <a:rPr lang="hu-HU" dirty="0">
                <a:hlinkClick r:id="rId2"/>
              </a:rPr>
              <a:t>://www.tutorialspoint.com/jsp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8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9515"/>
            <a:ext cx="7886700" cy="994172"/>
          </a:xfrm>
        </p:spPr>
        <p:txBody>
          <a:bodyPr/>
          <a:lstStyle/>
          <a:p>
            <a:r>
              <a:rPr lang="hu-HU" dirty="0" smtClean="0"/>
              <a:t>JSP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err="1"/>
              <a:t>JavaServer</a:t>
            </a:r>
            <a:r>
              <a:rPr lang="hu-HU" dirty="0"/>
              <a:t> </a:t>
            </a:r>
            <a:r>
              <a:rPr lang="hu-HU" dirty="0" err="1"/>
              <a:t>Pages</a:t>
            </a:r>
            <a:endParaRPr lang="hu-HU" dirty="0" smtClean="0"/>
          </a:p>
          <a:p>
            <a:r>
              <a:rPr lang="hu-HU" dirty="0" smtClean="0"/>
              <a:t>Ez is egy </a:t>
            </a:r>
            <a:r>
              <a:rPr lang="hu-HU" dirty="0" err="1" smtClean="0"/>
              <a:t>servlet</a:t>
            </a:r>
            <a:endParaRPr lang="hu-HU" dirty="0" smtClean="0"/>
          </a:p>
          <a:p>
            <a:r>
              <a:rPr lang="hu-HU" dirty="0" smtClean="0"/>
              <a:t>Elemei</a:t>
            </a:r>
          </a:p>
          <a:p>
            <a:pPr lvl="1"/>
            <a:r>
              <a:rPr lang="hu-HU" dirty="0" smtClean="0"/>
              <a:t>HTML</a:t>
            </a:r>
          </a:p>
          <a:p>
            <a:pPr lvl="1"/>
            <a:r>
              <a:rPr lang="hu-HU" dirty="0"/>
              <a:t>JSP </a:t>
            </a:r>
            <a:r>
              <a:rPr lang="hu-HU" dirty="0" err="1"/>
              <a:t>scriptlet</a:t>
            </a:r>
            <a:r>
              <a:rPr lang="hu-HU" dirty="0"/>
              <a:t> :&lt;% ... </a:t>
            </a:r>
            <a:r>
              <a:rPr lang="hu-HU" dirty="0" smtClean="0"/>
              <a:t>%&gt;</a:t>
            </a:r>
          </a:p>
          <a:p>
            <a:pPr lvl="1"/>
            <a:r>
              <a:rPr lang="hu-HU" dirty="0" smtClean="0"/>
              <a:t>Deklaráció</a:t>
            </a:r>
            <a:r>
              <a:rPr lang="hu-HU" dirty="0"/>
              <a:t>: </a:t>
            </a:r>
            <a:r>
              <a:rPr lang="hu-HU" dirty="0" smtClean="0"/>
              <a:t>&lt;%!.. %&gt;</a:t>
            </a:r>
            <a:endParaRPr lang="hu-HU" dirty="0"/>
          </a:p>
          <a:p>
            <a:pPr lvl="1"/>
            <a:r>
              <a:rPr lang="hu-HU" dirty="0" smtClean="0"/>
              <a:t>Kifejezések: </a:t>
            </a:r>
            <a:r>
              <a:rPr lang="hu-HU" dirty="0"/>
              <a:t>&lt;%= ... %&gt; </a:t>
            </a:r>
            <a:endParaRPr lang="hu-HU" dirty="0" smtClean="0"/>
          </a:p>
          <a:p>
            <a:pPr lvl="1"/>
            <a:r>
              <a:rPr lang="hu-HU" dirty="0" err="1" smtClean="0"/>
              <a:t>Directívák</a:t>
            </a:r>
            <a:r>
              <a:rPr lang="hu-HU" dirty="0" smtClean="0"/>
              <a:t>: </a:t>
            </a:r>
            <a:r>
              <a:rPr lang="hu-HU" dirty="0"/>
              <a:t>&lt;%@ ... </a:t>
            </a:r>
            <a:r>
              <a:rPr lang="hu-HU" dirty="0" smtClean="0"/>
              <a:t>%&gt;</a:t>
            </a:r>
          </a:p>
          <a:p>
            <a:pPr lvl="1"/>
            <a:r>
              <a:rPr lang="hu-HU" dirty="0" smtClean="0"/>
              <a:t>Tag</a:t>
            </a:r>
          </a:p>
          <a:p>
            <a:pPr lvl="1"/>
            <a:r>
              <a:rPr lang="hu-HU" dirty="0"/>
              <a:t>EL </a:t>
            </a:r>
            <a:r>
              <a:rPr lang="hu-HU" dirty="0" err="1"/>
              <a:t>expression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909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14802"/>
            <a:ext cx="7886700" cy="994172"/>
          </a:xfrm>
        </p:spPr>
        <p:txBody>
          <a:bodyPr/>
          <a:lstStyle/>
          <a:p>
            <a:r>
              <a:rPr lang="hu-HU" dirty="0"/>
              <a:t>Implicit </a:t>
            </a:r>
            <a:r>
              <a:rPr lang="hu-HU" dirty="0" err="1"/>
              <a:t>Objects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r</a:t>
            </a:r>
            <a:r>
              <a:rPr lang="en-US" dirty="0" err="1" smtClean="0"/>
              <a:t>equest</a:t>
            </a:r>
            <a:endParaRPr lang="hu-HU" dirty="0" smtClean="0"/>
          </a:p>
          <a:p>
            <a:r>
              <a:rPr lang="hu-HU" dirty="0" smtClean="0"/>
              <a:t>r</a:t>
            </a:r>
            <a:r>
              <a:rPr lang="en-US" dirty="0" err="1" smtClean="0"/>
              <a:t>esponse</a:t>
            </a:r>
            <a:endParaRPr lang="hu-HU" dirty="0" smtClean="0"/>
          </a:p>
          <a:p>
            <a:r>
              <a:rPr lang="hu-HU" dirty="0" smtClean="0"/>
              <a:t>o</a:t>
            </a:r>
            <a:r>
              <a:rPr lang="en-US" dirty="0" err="1" smtClean="0"/>
              <a:t>ut</a:t>
            </a:r>
            <a:endParaRPr lang="en-US" dirty="0"/>
          </a:p>
          <a:p>
            <a:r>
              <a:rPr lang="hu-HU" dirty="0" smtClean="0"/>
              <a:t>s</a:t>
            </a:r>
            <a:r>
              <a:rPr lang="en-US" dirty="0" err="1" smtClean="0"/>
              <a:t>ession</a:t>
            </a:r>
            <a:r>
              <a:rPr lang="en-US" dirty="0"/>
              <a:t>	</a:t>
            </a:r>
            <a:endParaRPr lang="hu-HU" dirty="0" smtClean="0"/>
          </a:p>
          <a:p>
            <a:r>
              <a:rPr lang="hu-HU" dirty="0" smtClean="0"/>
              <a:t>a</a:t>
            </a:r>
            <a:r>
              <a:rPr lang="en-US" dirty="0" err="1" smtClean="0"/>
              <a:t>pplication</a:t>
            </a:r>
            <a:endParaRPr lang="en-US" dirty="0"/>
          </a:p>
          <a:p>
            <a:r>
              <a:rPr lang="hu-HU" dirty="0" smtClean="0"/>
              <a:t>c</a:t>
            </a:r>
            <a:r>
              <a:rPr lang="en-US" dirty="0" err="1" smtClean="0"/>
              <a:t>onfig</a:t>
            </a:r>
            <a:endParaRPr lang="hu-HU" dirty="0" smtClean="0"/>
          </a:p>
          <a:p>
            <a:r>
              <a:rPr lang="en-US" dirty="0" err="1" smtClean="0"/>
              <a:t>pageContext</a:t>
            </a:r>
            <a:endParaRPr lang="en-US" dirty="0"/>
          </a:p>
          <a:p>
            <a:r>
              <a:rPr lang="en-US" dirty="0"/>
              <a:t>page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675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71553"/>
            <a:ext cx="7886700" cy="994172"/>
          </a:xfrm>
        </p:spPr>
        <p:txBody>
          <a:bodyPr/>
          <a:lstStyle/>
          <a:p>
            <a:r>
              <a:rPr lang="hu-HU" dirty="0" smtClean="0"/>
              <a:t>Tag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JSP </a:t>
            </a:r>
            <a:r>
              <a:rPr lang="hu-HU" dirty="0" err="1" smtClean="0"/>
              <a:t>Actions</a:t>
            </a:r>
            <a:endParaRPr lang="hu-HU" dirty="0" smtClean="0"/>
          </a:p>
          <a:p>
            <a:r>
              <a:rPr lang="hu-HU" dirty="0"/>
              <a:t>&lt;</a:t>
            </a:r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action</a:t>
            </a:r>
            <a:r>
              <a:rPr lang="hu-HU" dirty="0"/>
              <a:t>_</a:t>
            </a:r>
            <a:r>
              <a:rPr lang="hu-HU" dirty="0" err="1"/>
              <a:t>name</a:t>
            </a:r>
            <a:r>
              <a:rPr lang="hu-HU" dirty="0"/>
              <a:t> </a:t>
            </a:r>
            <a:r>
              <a:rPr lang="hu-HU" dirty="0" err="1"/>
              <a:t>attribute</a:t>
            </a:r>
            <a:r>
              <a:rPr lang="hu-HU" dirty="0"/>
              <a:t>="</a:t>
            </a:r>
            <a:r>
              <a:rPr lang="hu-HU" dirty="0" err="1"/>
              <a:t>value</a:t>
            </a:r>
            <a:r>
              <a:rPr lang="hu-HU" dirty="0"/>
              <a:t>" </a:t>
            </a:r>
            <a:r>
              <a:rPr lang="hu-HU" dirty="0" smtClean="0"/>
              <a:t>/&gt;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include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useBean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setProperty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getProperty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forward</a:t>
            </a:r>
            <a:r>
              <a:rPr lang="hu-HU" dirty="0"/>
              <a:t>		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attribute</a:t>
            </a:r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99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9"/>
            <a:ext cx="7886700" cy="994172"/>
          </a:xfrm>
        </p:spPr>
        <p:txBody>
          <a:bodyPr/>
          <a:lstStyle/>
          <a:p>
            <a:r>
              <a:rPr lang="hu-HU" dirty="0" smtClean="0"/>
              <a:t>JSTL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JavaServer Pages Standard Tag </a:t>
            </a:r>
            <a:r>
              <a:rPr lang="sv-SE" dirty="0" smtClean="0"/>
              <a:t>Library</a:t>
            </a:r>
            <a:endParaRPr lang="hu-HU" dirty="0" smtClean="0"/>
          </a:p>
          <a:p>
            <a:pPr lvl="1"/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Tags</a:t>
            </a:r>
            <a:endParaRPr lang="hu-HU" dirty="0"/>
          </a:p>
          <a:p>
            <a:pPr lvl="1"/>
            <a:r>
              <a:rPr lang="hu-HU" dirty="0" err="1"/>
              <a:t>Formatting</a:t>
            </a:r>
            <a:r>
              <a:rPr lang="hu-HU" dirty="0"/>
              <a:t> </a:t>
            </a:r>
            <a:r>
              <a:rPr lang="hu-HU" dirty="0" err="1"/>
              <a:t>tags</a:t>
            </a:r>
            <a:endParaRPr lang="hu-HU" dirty="0"/>
          </a:p>
          <a:p>
            <a:pPr lvl="1"/>
            <a:r>
              <a:rPr lang="hu-HU" dirty="0"/>
              <a:t>SQL </a:t>
            </a:r>
            <a:r>
              <a:rPr lang="hu-HU" dirty="0" err="1"/>
              <a:t>tags</a:t>
            </a:r>
            <a:endParaRPr lang="hu-HU" dirty="0"/>
          </a:p>
          <a:p>
            <a:pPr lvl="1"/>
            <a:r>
              <a:rPr lang="hu-HU" dirty="0"/>
              <a:t>XML </a:t>
            </a:r>
            <a:r>
              <a:rPr lang="hu-HU" dirty="0" err="1"/>
              <a:t>tags</a:t>
            </a:r>
            <a:endParaRPr lang="hu-HU" dirty="0"/>
          </a:p>
          <a:p>
            <a:pPr lvl="1"/>
            <a:r>
              <a:rPr lang="hu-HU" dirty="0"/>
              <a:t>JSTL </a:t>
            </a:r>
            <a:r>
              <a:rPr lang="hu-HU" dirty="0" err="1" smtClean="0"/>
              <a:t>Functions</a:t>
            </a:r>
            <a:r>
              <a:rPr lang="hu-HU" dirty="0" smtClean="0"/>
              <a:t>	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39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14802"/>
            <a:ext cx="7886700" cy="994172"/>
          </a:xfrm>
        </p:spPr>
        <p:txBody>
          <a:bodyPr/>
          <a:lstStyle/>
          <a:p>
            <a:r>
              <a:rPr lang="hu-HU" dirty="0" smtClean="0"/>
              <a:t>Tag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Készíthetünk saját tag-et</a:t>
            </a:r>
          </a:p>
          <a:p>
            <a:pPr lvl="1"/>
            <a:r>
              <a:rPr lang="hu-HU" dirty="0" smtClean="0"/>
              <a:t>Java alapú</a:t>
            </a:r>
          </a:p>
          <a:p>
            <a:pPr lvl="2"/>
            <a:r>
              <a:rPr lang="hu-HU" dirty="0" smtClean="0"/>
              <a:t>Megfelelő osztály kiterjesztése</a:t>
            </a:r>
          </a:p>
          <a:p>
            <a:pPr lvl="2"/>
            <a:r>
              <a:rPr lang="hu-HU" dirty="0" smtClean="0"/>
              <a:t>.</a:t>
            </a:r>
            <a:r>
              <a:rPr lang="hu-HU" dirty="0" err="1" smtClean="0"/>
              <a:t>tld</a:t>
            </a:r>
            <a:r>
              <a:rPr lang="hu-HU" dirty="0" smtClean="0"/>
              <a:t> létrehozása</a:t>
            </a:r>
          </a:p>
          <a:p>
            <a:pPr lvl="2"/>
            <a:r>
              <a:rPr lang="hu-HU" dirty="0" err="1" smtClean="0"/>
              <a:t>Taglib</a:t>
            </a:r>
            <a:r>
              <a:rPr lang="hu-HU" dirty="0" smtClean="0"/>
              <a:t> direktíva </a:t>
            </a:r>
            <a:r>
              <a:rPr lang="hu-HU" dirty="0" err="1" smtClean="0"/>
              <a:t>uri</a:t>
            </a:r>
            <a:r>
              <a:rPr lang="hu-HU" dirty="0" smtClean="0"/>
              <a:t> attribútum</a:t>
            </a:r>
          </a:p>
          <a:p>
            <a:pPr lvl="1"/>
            <a:r>
              <a:rPr lang="hu-HU" dirty="0" smtClean="0"/>
              <a:t>JSP </a:t>
            </a:r>
            <a:r>
              <a:rPr lang="hu-HU" dirty="0" err="1" smtClean="0"/>
              <a:t>alaú</a:t>
            </a:r>
            <a:endParaRPr lang="hu-HU" dirty="0" smtClean="0"/>
          </a:p>
          <a:p>
            <a:pPr lvl="2"/>
            <a:r>
              <a:rPr lang="hu-HU" dirty="0" smtClean="0"/>
              <a:t>.tag fájl</a:t>
            </a:r>
          </a:p>
          <a:p>
            <a:pPr lvl="2"/>
            <a:r>
              <a:rPr lang="hu-HU" dirty="0" err="1"/>
              <a:t>Taglib</a:t>
            </a:r>
            <a:r>
              <a:rPr lang="hu-HU" dirty="0"/>
              <a:t> </a:t>
            </a:r>
            <a:r>
              <a:rPr lang="hu-HU" dirty="0" smtClean="0"/>
              <a:t>direktíva </a:t>
            </a:r>
            <a:r>
              <a:rPr lang="hu-HU" dirty="0" err="1" smtClean="0"/>
              <a:t>tagdir</a:t>
            </a:r>
            <a:r>
              <a:rPr lang="hu-HU" dirty="0" smtClean="0"/>
              <a:t> attribútum</a:t>
            </a:r>
            <a:endParaRPr lang="hu-HU" dirty="0"/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76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/>
              <a:t>EL </a:t>
            </a:r>
            <a:r>
              <a:rPr lang="hu-HU" dirty="0" err="1"/>
              <a:t>expression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Lehetővé teszi, hogy a megjelenítési réteg kommunikáljon a szerver oldallal.</a:t>
            </a:r>
          </a:p>
          <a:p>
            <a:pPr marL="0" indent="0">
              <a:buNone/>
            </a:pP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29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3337"/>
            <a:ext cx="7886700" cy="994172"/>
          </a:xfrm>
        </p:spPr>
        <p:txBody>
          <a:bodyPr/>
          <a:lstStyle/>
          <a:p>
            <a:r>
              <a:rPr lang="hu-HU" dirty="0" smtClean="0"/>
              <a:t>EL </a:t>
            </a:r>
            <a:r>
              <a:rPr lang="hu-HU" dirty="0" err="1" smtClean="0"/>
              <a:t>expression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Scope-ok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pageScope</a:t>
            </a:r>
            <a:endParaRPr lang="hu-HU" dirty="0" smtClean="0"/>
          </a:p>
          <a:p>
            <a:pPr lvl="1"/>
            <a:r>
              <a:rPr lang="hu-HU" dirty="0" err="1" smtClean="0"/>
              <a:t>requestScope</a:t>
            </a:r>
            <a:endParaRPr lang="hu-HU" dirty="0" smtClean="0"/>
          </a:p>
          <a:p>
            <a:pPr lvl="1"/>
            <a:r>
              <a:rPr lang="hu-HU" dirty="0" err="1" smtClean="0"/>
              <a:t>sessionScope</a:t>
            </a:r>
            <a:endParaRPr lang="hu-HU" dirty="0" smtClean="0"/>
          </a:p>
          <a:p>
            <a:pPr lvl="1"/>
            <a:r>
              <a:rPr lang="hu-HU" dirty="0" err="1"/>
              <a:t>applicationScope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81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170</Words>
  <Application>Microsoft Office PowerPoint</Application>
  <PresentationFormat>Diavetítés a képernyőre (16:9 oldalarány)</PresentationFormat>
  <Paragraphs>74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PowerPoint bemutató</vt:lpstr>
      <vt:lpstr>JSP</vt:lpstr>
      <vt:lpstr>JSP</vt:lpstr>
      <vt:lpstr>Implicit Objects</vt:lpstr>
      <vt:lpstr>Tag</vt:lpstr>
      <vt:lpstr>JSTL</vt:lpstr>
      <vt:lpstr>Tag</vt:lpstr>
      <vt:lpstr>EL expression</vt:lpstr>
      <vt:lpstr>EL expression</vt:lpstr>
      <vt:lpstr>EL expression</vt:lpstr>
      <vt:lpstr>EL expression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81</cp:revision>
  <dcterms:created xsi:type="dcterms:W3CDTF">2015-01-25T18:30:45Z</dcterms:created>
  <dcterms:modified xsi:type="dcterms:W3CDTF">2015-10-20T08:49:41Z</dcterms:modified>
</cp:coreProperties>
</file>