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Servelt</a:t>
            </a:r>
            <a:r>
              <a:rPr lang="hu-HU" dirty="0" smtClean="0"/>
              <a:t> </a:t>
            </a:r>
            <a:r>
              <a:rPr lang="hu-HU" dirty="0"/>
              <a:t>API- </a:t>
            </a:r>
            <a:r>
              <a:rPr lang="hu-HU" smtClean="0"/>
              <a:t>Servlet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7159"/>
            <a:ext cx="7886700" cy="994172"/>
          </a:xfrm>
        </p:spPr>
        <p:txBody>
          <a:bodyPr/>
          <a:lstStyle/>
          <a:p>
            <a:r>
              <a:rPr lang="hu-HU" dirty="0" err="1" smtClean="0"/>
              <a:t>Listener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adott eseményt figyel</a:t>
            </a:r>
          </a:p>
          <a:p>
            <a:r>
              <a:rPr lang="hu-HU" dirty="0" smtClean="0"/>
              <a:t>Deklaráció</a:t>
            </a:r>
          </a:p>
          <a:p>
            <a:pPr lvl="1"/>
            <a:r>
              <a:rPr lang="hu-HU" dirty="0" err="1" smtClean="0"/>
              <a:t>web.xml</a:t>
            </a:r>
            <a:endParaRPr lang="hu-HU" dirty="0" smtClean="0"/>
          </a:p>
          <a:p>
            <a:pPr lvl="1"/>
            <a:r>
              <a:rPr lang="hu-HU" dirty="0"/>
              <a:t>@</a:t>
            </a:r>
            <a:r>
              <a:rPr lang="hu-HU" dirty="0" err="1" smtClean="0"/>
              <a:t>WebListener</a:t>
            </a:r>
            <a:endParaRPr lang="hu-HU" dirty="0" smtClean="0"/>
          </a:p>
          <a:p>
            <a:pPr lvl="1"/>
            <a:r>
              <a:rPr lang="hu-HU" dirty="0" err="1" smtClean="0"/>
              <a:t>ServletContext.addListener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05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63082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sz="1620" dirty="0" err="1"/>
              <a:t>ServletContextListener</a:t>
            </a:r>
            <a:endParaRPr lang="hu-HU" sz="1620" dirty="0"/>
          </a:p>
          <a:p>
            <a:pPr lvl="1"/>
            <a:r>
              <a:rPr lang="hu-HU" sz="1260" dirty="0"/>
              <a:t>A </a:t>
            </a:r>
            <a:r>
              <a:rPr lang="hu-HU" sz="1260" dirty="0" err="1"/>
              <a:t>servlet</a:t>
            </a:r>
            <a:r>
              <a:rPr lang="hu-HU" sz="1260" dirty="0"/>
              <a:t> </a:t>
            </a:r>
            <a:r>
              <a:rPr lang="hu-HU" sz="1260" dirty="0" err="1"/>
              <a:t>container</a:t>
            </a:r>
            <a:r>
              <a:rPr lang="hu-HU" sz="1260" dirty="0"/>
              <a:t> (</a:t>
            </a:r>
            <a:r>
              <a:rPr lang="hu-HU" sz="1260" dirty="0" err="1"/>
              <a:t>application</a:t>
            </a:r>
            <a:r>
              <a:rPr lang="hu-HU" sz="1260" dirty="0"/>
              <a:t>) </a:t>
            </a:r>
            <a:r>
              <a:rPr lang="hu-HU" sz="1260" dirty="0"/>
              <a:t>életciklusát figyeli</a:t>
            </a:r>
            <a:r>
              <a:rPr lang="hu-HU" sz="1260" dirty="0"/>
              <a:t/>
            </a:r>
            <a:br>
              <a:rPr lang="hu-HU" sz="1260" dirty="0"/>
            </a:br>
            <a:endParaRPr lang="hu-HU" sz="1260" dirty="0"/>
          </a:p>
          <a:p>
            <a:r>
              <a:rPr lang="hu-HU" sz="1620" dirty="0" err="1"/>
              <a:t>ServletContextAttributeListener</a:t>
            </a:r>
            <a:endParaRPr lang="hu-HU" sz="1620" dirty="0"/>
          </a:p>
          <a:p>
            <a:pPr lvl="1"/>
            <a:r>
              <a:rPr lang="hu-HU" sz="1260" dirty="0"/>
              <a:t>A </a:t>
            </a:r>
            <a:r>
              <a:rPr lang="hu-HU" sz="1260" dirty="0" err="1"/>
              <a:t>ServletContext</a:t>
            </a:r>
            <a:r>
              <a:rPr lang="hu-HU" sz="1260" dirty="0"/>
              <a:t> (</a:t>
            </a:r>
            <a:r>
              <a:rPr lang="hu-HU" sz="1260" dirty="0" err="1"/>
              <a:t>application</a:t>
            </a:r>
            <a:r>
              <a:rPr lang="hu-HU" sz="1260" dirty="0"/>
              <a:t>) </a:t>
            </a:r>
            <a:r>
              <a:rPr lang="hu-HU" sz="1260" dirty="0" err="1"/>
              <a:t>scope-ban</a:t>
            </a:r>
            <a:r>
              <a:rPr lang="hu-HU" sz="1260" dirty="0"/>
              <a:t> kezelt attribútumok </a:t>
            </a:r>
            <a:r>
              <a:rPr lang="hu-HU" sz="1260" dirty="0"/>
              <a:t>életciklusát figyeli</a:t>
            </a:r>
            <a:r>
              <a:rPr lang="hu-HU" sz="1260" dirty="0"/>
              <a:t/>
            </a:r>
            <a:br>
              <a:rPr lang="hu-HU" sz="1260" dirty="0"/>
            </a:br>
            <a:endParaRPr lang="hu-HU" sz="162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9515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HTTP session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20" dirty="0" err="1"/>
              <a:t>Attribute</a:t>
            </a:r>
            <a:r>
              <a:rPr lang="hu-HU" sz="1620" dirty="0"/>
              <a:t> </a:t>
            </a:r>
          </a:p>
          <a:p>
            <a:pPr lvl="1"/>
            <a:r>
              <a:rPr lang="hu-HU" sz="1260" dirty="0" err="1"/>
              <a:t>HttpSessionAttriuteListener</a:t>
            </a:r>
            <a:r>
              <a:rPr lang="hu-HU" sz="1260" dirty="0"/>
              <a:t/>
            </a:r>
            <a:br>
              <a:rPr lang="hu-HU" sz="1260" dirty="0"/>
            </a:br>
            <a:r>
              <a:rPr lang="hu-HU" sz="1260" dirty="0"/>
              <a:t>Session attribútumok változását figyeli</a:t>
            </a:r>
          </a:p>
          <a:p>
            <a:pPr lvl="1"/>
            <a:r>
              <a:rPr lang="hu-HU" sz="1260" dirty="0" err="1"/>
              <a:t>HttpSessionBindingListener</a:t>
            </a:r>
            <a:r>
              <a:rPr lang="hu-HU" sz="1260" dirty="0"/>
              <a:t/>
            </a:r>
            <a:br>
              <a:rPr lang="hu-HU" sz="1260" dirty="0"/>
            </a:br>
            <a:r>
              <a:rPr lang="hu-HU" sz="1260" dirty="0"/>
              <a:t>Session attribútumok be- illetve kikerülését figyeli</a:t>
            </a:r>
          </a:p>
          <a:p>
            <a:pPr lvl="1"/>
            <a:r>
              <a:rPr lang="hu-HU" sz="1260" dirty="0" err="1"/>
              <a:t>HttpSessionActivationListener</a:t>
            </a:r>
            <a:r>
              <a:rPr lang="hu-HU" sz="1260" dirty="0"/>
              <a:t/>
            </a:r>
            <a:br>
              <a:rPr lang="hu-HU" sz="1260" dirty="0"/>
            </a:br>
            <a:r>
              <a:rPr lang="hu-HU" sz="1260" dirty="0" err="1"/>
              <a:t>Cluster</a:t>
            </a:r>
            <a:r>
              <a:rPr lang="hu-HU" sz="1260" dirty="0"/>
              <a:t> vagy </a:t>
            </a:r>
            <a:r>
              <a:rPr lang="hu-HU" sz="1260" dirty="0" err="1"/>
              <a:t>perzisztens</a:t>
            </a:r>
            <a:r>
              <a:rPr lang="hu-HU" sz="1260" dirty="0"/>
              <a:t> tár által aktivált/ </a:t>
            </a:r>
            <a:r>
              <a:rPr lang="hu-HU" sz="1260" dirty="0" err="1"/>
              <a:t>passzívált</a:t>
            </a:r>
            <a:r>
              <a:rPr lang="hu-HU" sz="1260" dirty="0"/>
              <a:t> session eseményt figyeli</a:t>
            </a:r>
          </a:p>
          <a:p>
            <a:r>
              <a:rPr lang="hu-HU" sz="1620" dirty="0" err="1"/>
              <a:t>Livecycle</a:t>
            </a:r>
            <a:endParaRPr lang="hu-HU" sz="1620" dirty="0"/>
          </a:p>
          <a:p>
            <a:pPr lvl="1"/>
            <a:r>
              <a:rPr lang="hu-HU" sz="1260" dirty="0" err="1"/>
              <a:t>HttpSessionListener</a:t>
            </a:r>
            <a:endParaRPr lang="hu-HU" sz="1260" dirty="0"/>
          </a:p>
          <a:p>
            <a:pPr marL="411480" lvl="1" indent="0">
              <a:buNone/>
            </a:pPr>
            <a:r>
              <a:rPr lang="hu-HU" sz="1260" dirty="0"/>
              <a:t> </a:t>
            </a:r>
            <a:r>
              <a:rPr lang="hu-HU" sz="1260" dirty="0"/>
              <a:t>     A session életciklusát </a:t>
            </a:r>
            <a:r>
              <a:rPr lang="hu-HU" sz="1260" dirty="0"/>
              <a:t>figyeli</a:t>
            </a:r>
            <a:r>
              <a:rPr lang="hu-HU" sz="1260" dirty="0"/>
              <a:t/>
            </a:r>
            <a:br>
              <a:rPr lang="hu-HU" sz="1260" dirty="0"/>
            </a:b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6332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75439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/>
              <a:t>/</a:t>
            </a:r>
            <a:r>
              <a:rPr lang="hu-HU" dirty="0" err="1" smtClean="0"/>
              <a:t>Resonse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sz="1620" dirty="0" err="1"/>
              <a:t>ServletRequestListener</a:t>
            </a:r>
            <a:endParaRPr lang="hu-HU" sz="1620" dirty="0"/>
          </a:p>
          <a:p>
            <a:pPr lvl="1"/>
            <a:r>
              <a:rPr lang="hu-HU" sz="1260" dirty="0"/>
              <a:t>A </a:t>
            </a:r>
            <a:r>
              <a:rPr lang="hu-HU" sz="1260" dirty="0" err="1"/>
              <a:t>servlet</a:t>
            </a:r>
            <a:r>
              <a:rPr lang="hu-HU" sz="1260" dirty="0"/>
              <a:t> </a:t>
            </a:r>
            <a:r>
              <a:rPr lang="hu-HU" sz="1260" dirty="0" err="1"/>
              <a:t>request</a:t>
            </a:r>
            <a:r>
              <a:rPr lang="hu-HU" sz="1260" dirty="0"/>
              <a:t> </a:t>
            </a:r>
            <a:r>
              <a:rPr lang="hu-HU" sz="1260" dirty="0"/>
              <a:t>életciklusát figyeli</a:t>
            </a:r>
            <a:r>
              <a:rPr lang="hu-HU" sz="1260" dirty="0"/>
              <a:t/>
            </a:r>
            <a:br>
              <a:rPr lang="hu-HU" sz="1260" dirty="0"/>
            </a:br>
            <a:endParaRPr lang="hu-HU" sz="1620" dirty="0"/>
          </a:p>
          <a:p>
            <a:r>
              <a:rPr lang="hu-HU" sz="1620" dirty="0" err="1"/>
              <a:t>ServletRequestAttributeListener</a:t>
            </a:r>
            <a:endParaRPr lang="hu-HU" sz="1620" dirty="0"/>
          </a:p>
          <a:p>
            <a:pPr lvl="1"/>
            <a:r>
              <a:rPr lang="hu-HU" sz="1260" dirty="0"/>
              <a:t>A </a:t>
            </a:r>
            <a:r>
              <a:rPr lang="hu-HU" sz="1260" dirty="0" err="1"/>
              <a:t>request</a:t>
            </a:r>
            <a:r>
              <a:rPr lang="hu-HU" sz="1260" dirty="0"/>
              <a:t> </a:t>
            </a:r>
            <a:r>
              <a:rPr lang="hu-HU" sz="1260" dirty="0" err="1"/>
              <a:t>scope-ban</a:t>
            </a:r>
            <a:r>
              <a:rPr lang="hu-HU" sz="1260" dirty="0"/>
              <a:t> kezelt attribútumok </a:t>
            </a:r>
            <a:r>
              <a:rPr lang="hu-HU" sz="1260" dirty="0"/>
              <a:t>életciklusát figyeli</a:t>
            </a:r>
            <a:r>
              <a:rPr lang="hu-HU" sz="1260" dirty="0"/>
              <a:t/>
            </a:r>
            <a:br>
              <a:rPr lang="hu-HU" sz="1260" dirty="0"/>
            </a:br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41930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9293"/>
            <a:ext cx="7886700" cy="994172"/>
          </a:xfrm>
        </p:spPr>
        <p:txBody>
          <a:bodyPr/>
          <a:lstStyle/>
          <a:p>
            <a:r>
              <a:rPr lang="hu-HU" dirty="0" smtClean="0"/>
              <a:t>Filter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20" dirty="0"/>
              <a:t>Kéréseket szűr </a:t>
            </a:r>
          </a:p>
          <a:p>
            <a:r>
              <a:rPr lang="hu-HU" sz="1620" dirty="0"/>
              <a:t>Deklaráció </a:t>
            </a:r>
            <a:endParaRPr lang="hu-HU" sz="1620" dirty="0"/>
          </a:p>
          <a:p>
            <a:pPr lvl="1"/>
            <a:r>
              <a:rPr lang="hu-HU" sz="1620" dirty="0" err="1"/>
              <a:t>w</a:t>
            </a:r>
            <a:r>
              <a:rPr lang="hu-HU" sz="1620" dirty="0" err="1"/>
              <a:t>eb.xml</a:t>
            </a:r>
            <a:endParaRPr lang="hu-HU" sz="1620" dirty="0"/>
          </a:p>
          <a:p>
            <a:pPr lvl="1"/>
            <a:r>
              <a:rPr lang="hu-HU" sz="1260" dirty="0"/>
              <a:t>@</a:t>
            </a:r>
            <a:r>
              <a:rPr lang="hu-HU" sz="1260" dirty="0" err="1"/>
              <a:t>WebFilter</a:t>
            </a:r>
            <a:endParaRPr lang="hu-HU" sz="1260" dirty="0"/>
          </a:p>
          <a:p>
            <a:pPr lvl="1"/>
            <a:r>
              <a:rPr lang="hu-HU" sz="1260" dirty="0" err="1"/>
              <a:t>ServletContext.addFilter</a:t>
            </a:r>
            <a:endParaRPr lang="hu-HU" sz="1260" dirty="0"/>
          </a:p>
          <a:p>
            <a:r>
              <a:rPr lang="hu-HU" sz="1620" dirty="0" err="1"/>
              <a:t>FilterConfig</a:t>
            </a:r>
            <a:endParaRPr lang="hu-HU" sz="1620" dirty="0"/>
          </a:p>
          <a:p>
            <a:r>
              <a:rPr lang="hu-HU" sz="1620" dirty="0"/>
              <a:t>Láncolt technika</a:t>
            </a:r>
          </a:p>
        </p:txBody>
      </p:sp>
      <p:sp>
        <p:nvSpPr>
          <p:cNvPr id="4" name="Téglalap 3"/>
          <p:cNvSpPr/>
          <p:nvPr/>
        </p:nvSpPr>
        <p:spPr>
          <a:xfrm>
            <a:off x="4183157" y="1868621"/>
            <a:ext cx="2333059" cy="17969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620" dirty="0"/>
              <a:t>Filter1</a:t>
            </a:r>
            <a:endParaRPr lang="hu-HU" sz="1620" dirty="0"/>
          </a:p>
        </p:txBody>
      </p:sp>
      <p:sp>
        <p:nvSpPr>
          <p:cNvPr id="5" name="Téglalap 4"/>
          <p:cNvSpPr/>
          <p:nvPr/>
        </p:nvSpPr>
        <p:spPr>
          <a:xfrm>
            <a:off x="4572000" y="2264020"/>
            <a:ext cx="1944216" cy="12270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620" dirty="0"/>
              <a:t>Filter2</a:t>
            </a:r>
            <a:endParaRPr lang="hu-HU" sz="1620" dirty="0"/>
          </a:p>
        </p:txBody>
      </p:sp>
      <p:sp>
        <p:nvSpPr>
          <p:cNvPr id="6" name="Téglalap 5"/>
          <p:cNvSpPr/>
          <p:nvPr/>
        </p:nvSpPr>
        <p:spPr>
          <a:xfrm>
            <a:off x="4960843" y="2646308"/>
            <a:ext cx="1555373" cy="61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Servlet</a:t>
            </a:r>
            <a:endParaRPr lang="hu-HU" sz="1620" dirty="0"/>
          </a:p>
        </p:txBody>
      </p:sp>
      <p:cxnSp>
        <p:nvCxnSpPr>
          <p:cNvPr id="7" name="Egyenes összekötő nyíllal 6"/>
          <p:cNvCxnSpPr>
            <a:stCxn id="9" idx="2"/>
            <a:endCxn id="4" idx="0"/>
          </p:cNvCxnSpPr>
          <p:nvPr/>
        </p:nvCxnSpPr>
        <p:spPr>
          <a:xfrm flipH="1">
            <a:off x="5349687" y="1569351"/>
            <a:ext cx="10295" cy="299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>
            <a:stCxn id="4" idx="2"/>
            <a:endCxn id="10" idx="0"/>
          </p:cNvCxnSpPr>
          <p:nvPr/>
        </p:nvCxnSpPr>
        <p:spPr>
          <a:xfrm>
            <a:off x="5349687" y="3665599"/>
            <a:ext cx="8095" cy="263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5042331" y="1227719"/>
            <a:ext cx="63530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20" dirty="0"/>
              <a:t>Hívás</a:t>
            </a:r>
            <a:endParaRPr lang="hu-HU" sz="162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839948" y="3929458"/>
            <a:ext cx="103566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20" dirty="0"/>
              <a:t>Eredmény</a:t>
            </a:r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42033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52</Words>
  <Application>Microsoft Office PowerPoint</Application>
  <PresentationFormat>Diavetítés a képernyőre (16:9 oldalarány)</PresentationFormat>
  <Paragraphs>40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Office-téma</vt:lpstr>
      <vt:lpstr>PowerPoint bemutató</vt:lpstr>
      <vt:lpstr>Listener</vt:lpstr>
      <vt:lpstr>Servlet Context</vt:lpstr>
      <vt:lpstr>HTTP session</vt:lpstr>
      <vt:lpstr>Servlet Request/Resonse</vt:lpstr>
      <vt:lpstr>Filter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81</cp:revision>
  <dcterms:created xsi:type="dcterms:W3CDTF">2015-01-25T18:30:45Z</dcterms:created>
  <dcterms:modified xsi:type="dcterms:W3CDTF">2015-10-20T08:33:31Z</dcterms:modified>
</cp:coreProperties>
</file>