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essential/i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7/docs/api/java/util/Formatt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Áthelyezés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információ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isHidden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getLastModifiedTime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és NIO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https://docs.oracle.com/javase/tutorial/essential/io/index.html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Stream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84" y="1790350"/>
            <a:ext cx="6864292" cy="218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Stream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830" y="1712528"/>
            <a:ext cx="6890142" cy="218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Típusai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Streams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Bájtonként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InputStream, OutputStream és leszármazottaik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Streams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Karakterenként, automatikus konverzió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Reader, Writer és leszármazottaik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streams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Operációs rendszer támogatás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Hatékonyabb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explicit ürítése - flush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Karakteres kimenet formázása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kiírás előtt, pl: String műveletekkel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PrintWriter print és println metódusai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System.out.println("The square root of " + i + " is " + r + ".");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kiírás előtt Formatter segítségével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PrintWriter format metódusa (Formatter osztályt használ)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System.out.format("The square root of %d is %f.%n", i, r);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http://docs.oracle.com/javase/7/docs/api/java/util/Formatter.html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MessageFormat format (nem típus specifikus)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MessageFormat.format("The square root of {0} is {1}.", i, r);</a:t>
            </a:r>
          </a:p>
          <a:p>
            <a:pPr indent="-285750" lvl="1" marL="7429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SimpleDateFormat (Dátumoknál jó barátunk)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Stream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 írása és olvasása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DataInputStream, DataOutputStream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Stream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Objektumok írása, olvasása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ObjectInputStream, ObjectOutputStream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Szerializáció!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Ellenőrzés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isReadable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isWritable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Törlés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Másolás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