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ring.io/guides/gs/serving-web-content/#initial" TargetMode="External"/><Relationship Id="rId4" Type="http://schemas.openxmlformats.org/officeDocument/2006/relationships/hyperlink" Target="https://github.com/junit-team/junit/wiki/Test-fixtur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programszöveg elemeihez rendelhető metainformáció mely átvihető futási időbe.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Plusz információt hordoznak, amely felhasználható a Java fordító, a JVM és más speciális eszközök által egyaránt.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Használatuk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Információ a fordító számára 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Pélául: Warningok kezelése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Fordítási idejű feldolgozás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Osztályokat vagy egyéb fájlokat generálnak 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Futásidejű feldolgozás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Befolyásolják a futásidejű működést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Beépített annotációk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@Deprecated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@Override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@SuppressWarnings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@SafeVarargs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@interface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Elemeit paraméter nélküli metódusként kell deklarálni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Rendelkezhetnek default értékkel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Meta-annotációk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Annotációkkal definiálhatóak az annotációk tulajdonságai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@Retention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@Target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@Documented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@Inherited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600" cy="583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Annotációk detektálása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 API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600" cy="583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Annotációk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Framwork-ök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00" cy="12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Különböző framwork-ök előszeretettel használják az annotációkat, mint saját interface-ük. Konfigurálni, irányítani lehet őket az annotációk által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Pl: Spring, JUnit: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http://spring.io/guides/gs/serving-web-content/#initial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https://github.com/junit-team/junit/wiki/Test-fixtures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