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security/site/docs/4.0.x/reference/html/taglib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Security</a:t>
            </a:r>
            <a:r>
              <a:rPr lang="hu-HU" dirty="0" smtClean="0"/>
              <a:t> – </a:t>
            </a:r>
          </a:p>
          <a:p>
            <a:pPr marL="0" indent="0" algn="ctr">
              <a:buNone/>
            </a:pPr>
            <a:r>
              <a:rPr lang="hu-HU" dirty="0" smtClean="0"/>
              <a:t>Spring</a:t>
            </a:r>
          </a:p>
          <a:p>
            <a:pPr marL="0" indent="0" algn="ctr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5066"/>
            <a:ext cx="7886700" cy="994172"/>
          </a:xfrm>
        </p:spPr>
        <p:txBody>
          <a:bodyPr/>
          <a:lstStyle/>
          <a:p>
            <a:r>
              <a:rPr lang="hu-HU" dirty="0" err="1"/>
              <a:t>spring-security.xml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Security</a:t>
            </a:r>
            <a:r>
              <a:rPr lang="hu-HU" dirty="0" smtClean="0"/>
              <a:t> </a:t>
            </a:r>
            <a:r>
              <a:rPr lang="hu-HU" dirty="0" err="1" smtClean="0"/>
              <a:t>constraint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868680" y="1815357"/>
            <a:ext cx="7406640" cy="2371227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60" dirty="0"/>
              <a:t>&lt;</a:t>
            </a:r>
            <a:r>
              <a:rPr lang="en-US" sz="1260" dirty="0" err="1"/>
              <a:t>security:http</a:t>
            </a:r>
            <a:r>
              <a:rPr lang="en-US" sz="1260" dirty="0"/>
              <a:t> auto-</a:t>
            </a:r>
            <a:r>
              <a:rPr lang="en-US" sz="1260" dirty="0" err="1"/>
              <a:t>config</a:t>
            </a:r>
            <a:r>
              <a:rPr lang="en-US" sz="1260" dirty="0"/>
              <a:t>=</a:t>
            </a:r>
            <a:r>
              <a:rPr lang="en-US" sz="1260" i="1" dirty="0"/>
              <a:t>"true" use-expressions="true"&gt;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security</a:t>
            </a:r>
            <a:r>
              <a:rPr lang="hu-HU" sz="1260" dirty="0"/>
              <a:t>:</a:t>
            </a:r>
            <a:r>
              <a:rPr lang="hu-HU" sz="1260" dirty="0" err="1"/>
              <a:t>intercept-url</a:t>
            </a:r>
            <a:r>
              <a:rPr lang="hu-HU" sz="1260" dirty="0"/>
              <a:t> </a:t>
            </a:r>
            <a:r>
              <a:rPr lang="hu-HU" sz="1260" dirty="0" err="1"/>
              <a:t>pattern</a:t>
            </a:r>
            <a:r>
              <a:rPr lang="hu-HU" sz="1260" dirty="0"/>
              <a:t>=</a:t>
            </a:r>
            <a:r>
              <a:rPr lang="hu-HU" sz="1260" i="1" dirty="0"/>
              <a:t>"/</a:t>
            </a:r>
            <a:r>
              <a:rPr lang="hu-HU" sz="1260" i="1" dirty="0" err="1"/>
              <a:t>secured</a:t>
            </a:r>
            <a:r>
              <a:rPr lang="hu-HU" sz="1260" i="1" dirty="0"/>
              <a:t>/**"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access</a:t>
            </a:r>
            <a:r>
              <a:rPr lang="hu-HU" sz="1260" dirty="0"/>
              <a:t>=</a:t>
            </a:r>
            <a:r>
              <a:rPr lang="hu-HU" sz="1260" i="1" dirty="0"/>
              <a:t>"</a:t>
            </a:r>
            <a:r>
              <a:rPr lang="hu-HU" sz="1260" i="1" dirty="0" err="1"/>
              <a:t>hasRole</a:t>
            </a:r>
            <a:r>
              <a:rPr lang="hu-HU" sz="1260" i="1" dirty="0"/>
              <a:t>('USER')" /&gt;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security</a:t>
            </a:r>
            <a:r>
              <a:rPr lang="hu-HU" sz="1260" dirty="0"/>
              <a:t>:</a:t>
            </a:r>
            <a:r>
              <a:rPr lang="hu-HU" sz="1260" dirty="0" err="1"/>
              <a:t>form-login</a:t>
            </a:r>
            <a:r>
              <a:rPr lang="hu-HU" sz="1260" dirty="0"/>
              <a:t> </a:t>
            </a:r>
            <a:r>
              <a:rPr lang="hu-HU" sz="1260" dirty="0" err="1"/>
              <a:t>login-page</a:t>
            </a:r>
            <a:r>
              <a:rPr lang="hu-HU" sz="1260" dirty="0"/>
              <a:t>=</a:t>
            </a:r>
            <a:r>
              <a:rPr lang="hu-HU" sz="1260" i="1" dirty="0"/>
              <a:t>"/</a:t>
            </a:r>
            <a:r>
              <a:rPr lang="hu-HU" sz="1260" i="1" dirty="0" err="1"/>
              <a:t>public</a:t>
            </a:r>
            <a:r>
              <a:rPr lang="hu-HU" sz="1260" i="1" dirty="0"/>
              <a:t>/</a:t>
            </a:r>
            <a:r>
              <a:rPr lang="hu-HU" sz="1260" i="1" dirty="0" err="1"/>
              <a:t>login.jsp</a:t>
            </a:r>
            <a:r>
              <a:rPr lang="hu-HU" sz="1260" i="1" dirty="0"/>
              <a:t>"</a:t>
            </a:r>
          </a:p>
          <a:p>
            <a:pPr marL="0" indent="0">
              <a:buNone/>
            </a:pPr>
            <a:r>
              <a:rPr lang="hu-HU" sz="1260" dirty="0"/>
              <a:t>		</a:t>
            </a:r>
            <a:r>
              <a:rPr lang="hu-HU" sz="1260" dirty="0" err="1"/>
              <a:t>default-target-url</a:t>
            </a:r>
            <a:r>
              <a:rPr lang="hu-HU" sz="1260" dirty="0"/>
              <a:t>=</a:t>
            </a:r>
            <a:r>
              <a:rPr lang="hu-HU" sz="1260" i="1" dirty="0"/>
              <a:t>"/</a:t>
            </a:r>
            <a:r>
              <a:rPr lang="hu-HU" sz="1260" i="1" dirty="0" err="1"/>
              <a:t>index.jsp</a:t>
            </a:r>
            <a:r>
              <a:rPr lang="hu-HU" sz="1260" i="1" dirty="0"/>
              <a:t>" </a:t>
            </a:r>
          </a:p>
          <a:p>
            <a:pPr marL="0" indent="0">
              <a:buNone/>
            </a:pPr>
            <a:r>
              <a:rPr lang="hu-HU" sz="1260" i="1" dirty="0"/>
              <a:t>		</a:t>
            </a:r>
            <a:r>
              <a:rPr lang="hu-HU" sz="1260" i="1" dirty="0" err="1"/>
              <a:t>authentication-failure-url</a:t>
            </a:r>
            <a:r>
              <a:rPr lang="hu-HU" sz="1260" i="1" dirty="0"/>
              <a:t>="/</a:t>
            </a:r>
            <a:r>
              <a:rPr lang="hu-HU" sz="1260" i="1" dirty="0" err="1"/>
              <a:t>public</a:t>
            </a:r>
            <a:r>
              <a:rPr lang="hu-HU" sz="1260" i="1" dirty="0"/>
              <a:t>/</a:t>
            </a:r>
            <a:r>
              <a:rPr lang="hu-HU" sz="1260" i="1" dirty="0" err="1"/>
              <a:t>login.jsp</a:t>
            </a:r>
            <a:r>
              <a:rPr lang="hu-HU" sz="1260" i="1" dirty="0"/>
              <a:t>?</a:t>
            </a:r>
            <a:r>
              <a:rPr lang="hu-HU" sz="1260" i="1" dirty="0" err="1"/>
              <a:t>error</a:t>
            </a:r>
            <a:r>
              <a:rPr lang="hu-HU" sz="1260" i="1" dirty="0"/>
              <a:t>=1"</a:t>
            </a:r>
          </a:p>
          <a:p>
            <a:pPr marL="0" indent="0">
              <a:buNone/>
            </a:pPr>
            <a:r>
              <a:rPr lang="hu-HU" sz="1260" dirty="0"/>
              <a:t>		</a:t>
            </a:r>
            <a:r>
              <a:rPr lang="hu-HU" sz="1260" dirty="0" err="1"/>
              <a:t>username-parameter</a:t>
            </a:r>
            <a:r>
              <a:rPr lang="hu-HU" sz="1260" dirty="0"/>
              <a:t>=</a:t>
            </a:r>
            <a:r>
              <a:rPr lang="hu-HU" sz="1260" i="1" dirty="0"/>
              <a:t>"</a:t>
            </a:r>
            <a:r>
              <a:rPr lang="hu-HU" sz="1260" i="1" dirty="0" err="1"/>
              <a:t>username</a:t>
            </a:r>
            <a:r>
              <a:rPr lang="hu-HU" sz="1260" i="1" dirty="0"/>
              <a:t>" </a:t>
            </a:r>
          </a:p>
          <a:p>
            <a:pPr marL="0" indent="0">
              <a:buNone/>
            </a:pPr>
            <a:r>
              <a:rPr lang="hu-HU" sz="1260" i="1" dirty="0"/>
              <a:t>		</a:t>
            </a:r>
            <a:r>
              <a:rPr lang="hu-HU" sz="1260" i="1" dirty="0" err="1"/>
              <a:t>password-parameter</a:t>
            </a:r>
            <a:r>
              <a:rPr lang="hu-HU" sz="1260" i="1" dirty="0"/>
              <a:t>="</a:t>
            </a:r>
            <a:r>
              <a:rPr lang="hu-HU" sz="1260" i="1" dirty="0" err="1"/>
              <a:t>password</a:t>
            </a:r>
            <a:r>
              <a:rPr lang="hu-HU" sz="1260" i="1" dirty="0"/>
              <a:t>" /&gt;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security</a:t>
            </a:r>
            <a:r>
              <a:rPr lang="hu-HU" sz="1260" dirty="0"/>
              <a:t>:</a:t>
            </a:r>
            <a:r>
              <a:rPr lang="hu-HU" sz="1260" dirty="0" err="1"/>
              <a:t>logout</a:t>
            </a:r>
            <a:r>
              <a:rPr lang="hu-HU" sz="1260" dirty="0"/>
              <a:t> </a:t>
            </a:r>
            <a:r>
              <a:rPr lang="hu-HU" sz="1260" dirty="0" err="1"/>
              <a:t>logout-success-url</a:t>
            </a:r>
            <a:r>
              <a:rPr lang="hu-HU" sz="1260" dirty="0"/>
              <a:t>=</a:t>
            </a:r>
            <a:r>
              <a:rPr lang="hu-HU" sz="1260" i="1" dirty="0"/>
              <a:t>"/</a:t>
            </a:r>
            <a:r>
              <a:rPr lang="hu-HU" sz="1260" i="1" dirty="0" err="1"/>
              <a:t>index.jsp</a:t>
            </a:r>
            <a:r>
              <a:rPr lang="hu-HU" sz="1260" i="1" dirty="0"/>
              <a:t>" /&gt;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security</a:t>
            </a:r>
            <a:r>
              <a:rPr lang="hu-HU" sz="1260" dirty="0"/>
              <a:t>:http&gt;</a:t>
            </a:r>
          </a:p>
        </p:txBody>
      </p:sp>
    </p:spTree>
    <p:extLst>
      <p:ext uri="{BB962C8B-B14F-4D97-AF65-F5344CB8AC3E}">
        <p14:creationId xmlns:p14="http://schemas.microsoft.com/office/powerpoint/2010/main" val="161769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/>
            </a:r>
            <a:br>
              <a:rPr lang="hu-HU" dirty="0"/>
            </a:br>
            <a:r>
              <a:rPr lang="hu-HU" dirty="0" err="1"/>
              <a:t>spring-security.xml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Authentication</a:t>
            </a:r>
            <a:r>
              <a:rPr lang="hu-HU" dirty="0" smtClean="0"/>
              <a:t> </a:t>
            </a:r>
            <a:r>
              <a:rPr lang="hu-HU" dirty="0" err="1" smtClean="0"/>
              <a:t>manager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817880" y="1875306"/>
            <a:ext cx="7406640" cy="144045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security</a:t>
            </a:r>
            <a:r>
              <a:rPr lang="hu-HU" sz="1260" dirty="0"/>
              <a:t>:</a:t>
            </a:r>
            <a:r>
              <a:rPr lang="hu-HU" sz="1260" dirty="0" err="1"/>
              <a:t>authentication-manager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security</a:t>
            </a:r>
            <a:r>
              <a:rPr lang="hu-HU" sz="1260" dirty="0"/>
              <a:t>:</a:t>
            </a:r>
            <a:r>
              <a:rPr lang="hu-HU" sz="1260" dirty="0" err="1"/>
              <a:t>authentication-provider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user-service-ref</a:t>
            </a:r>
            <a:r>
              <a:rPr lang="hu-HU" sz="1260" dirty="0"/>
              <a:t>=</a:t>
            </a:r>
            <a:r>
              <a:rPr lang="hu-HU" sz="1260" i="1" dirty="0"/>
              <a:t>"</a:t>
            </a:r>
            <a:r>
              <a:rPr lang="hu-HU" sz="1260" i="1" dirty="0" err="1"/>
              <a:t>customUserDetailsService</a:t>
            </a:r>
            <a:r>
              <a:rPr lang="hu-HU" sz="1260" i="1" dirty="0"/>
              <a:t>"&gt;</a:t>
            </a:r>
          </a:p>
          <a:p>
            <a:pPr marL="0" indent="0">
              <a:buNone/>
            </a:pPr>
            <a:r>
              <a:rPr lang="hu-HU" sz="1260" dirty="0"/>
              <a:t>		&lt;</a:t>
            </a:r>
            <a:r>
              <a:rPr lang="hu-HU" sz="1260" dirty="0" err="1"/>
              <a:t>security</a:t>
            </a:r>
            <a:r>
              <a:rPr lang="hu-HU" sz="1260" dirty="0"/>
              <a:t>:</a:t>
            </a:r>
            <a:r>
              <a:rPr lang="hu-HU" sz="1260" dirty="0" err="1"/>
              <a:t>password-encoder</a:t>
            </a:r>
            <a:r>
              <a:rPr lang="hu-HU" sz="1260" dirty="0"/>
              <a:t> </a:t>
            </a:r>
            <a:r>
              <a:rPr lang="hu-HU" sz="1260" dirty="0" err="1"/>
              <a:t>hash</a:t>
            </a:r>
            <a:r>
              <a:rPr lang="hu-HU" sz="1260" dirty="0"/>
              <a:t>=</a:t>
            </a:r>
            <a:r>
              <a:rPr lang="hu-HU" sz="1260" i="1" dirty="0"/>
              <a:t>"</a:t>
            </a:r>
            <a:r>
              <a:rPr lang="hu-HU" sz="1260" i="1" dirty="0" err="1"/>
              <a:t>bcrypt</a:t>
            </a:r>
            <a:r>
              <a:rPr lang="hu-HU" sz="1260" i="1" dirty="0"/>
              <a:t>" /&gt;</a:t>
            </a:r>
          </a:p>
          <a:p>
            <a:pPr marL="0" indent="0">
              <a:buNone/>
            </a:pPr>
            <a:r>
              <a:rPr lang="hu-HU" sz="1260" dirty="0"/>
              <a:t>	&lt;/</a:t>
            </a:r>
            <a:r>
              <a:rPr lang="hu-HU" sz="1260" dirty="0" err="1"/>
              <a:t>security</a:t>
            </a:r>
            <a:r>
              <a:rPr lang="hu-HU" sz="1260" dirty="0"/>
              <a:t>:</a:t>
            </a:r>
            <a:r>
              <a:rPr lang="hu-HU" sz="1260" dirty="0" err="1"/>
              <a:t>authentication-provider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security</a:t>
            </a:r>
            <a:r>
              <a:rPr lang="hu-HU" sz="1260" dirty="0"/>
              <a:t>:</a:t>
            </a:r>
            <a:r>
              <a:rPr lang="hu-HU" sz="1260" dirty="0" err="1"/>
              <a:t>authentication-manager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258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web.xml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Filter</a:t>
            </a:r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868680" y="1729257"/>
            <a:ext cx="7406640" cy="2603918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&lt;filter&gt;</a:t>
            </a:r>
          </a:p>
          <a:p>
            <a:pPr marL="0" indent="0">
              <a:buNone/>
            </a:pPr>
            <a:r>
              <a:rPr lang="hu-HU" sz="1260" dirty="0" smtClean="0"/>
              <a:t>	&lt;</a:t>
            </a:r>
            <a:r>
              <a:rPr lang="hu-HU" sz="1260" dirty="0" err="1"/>
              <a:t>filter-name</a:t>
            </a:r>
            <a:r>
              <a:rPr lang="hu-HU" sz="1260" dirty="0"/>
              <a:t>&gt;</a:t>
            </a:r>
            <a:r>
              <a:rPr lang="hu-HU" sz="1260" dirty="0" err="1"/>
              <a:t>springSecurityFilterChain</a:t>
            </a:r>
            <a:r>
              <a:rPr lang="hu-HU" sz="1260" dirty="0"/>
              <a:t>&lt;/</a:t>
            </a:r>
            <a:r>
              <a:rPr lang="hu-HU" sz="1260" dirty="0" err="1"/>
              <a:t>filter-name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smtClean="0"/>
              <a:t>&lt;</a:t>
            </a:r>
            <a:r>
              <a:rPr lang="hu-HU" sz="1260" dirty="0" err="1"/>
              <a:t>filter-class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</a:t>
            </a:r>
            <a:r>
              <a:rPr lang="hu-HU" sz="1260" dirty="0" err="1"/>
              <a:t>org.springframework.web.filter.DelegatingFilterProxy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smtClean="0"/>
              <a:t>&lt;/</a:t>
            </a:r>
            <a:r>
              <a:rPr lang="hu-HU" sz="1260" dirty="0" err="1"/>
              <a:t>filter-class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&lt;/filter&gt;</a:t>
            </a:r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filter-mapping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filter-name</a:t>
            </a:r>
            <a:r>
              <a:rPr lang="hu-HU" sz="1260" dirty="0"/>
              <a:t>&gt;</a:t>
            </a:r>
            <a:r>
              <a:rPr lang="hu-HU" sz="1260" dirty="0" err="1"/>
              <a:t>springSecurityFilterChain</a:t>
            </a:r>
            <a:r>
              <a:rPr lang="hu-HU" sz="1260" dirty="0"/>
              <a:t>&lt;/</a:t>
            </a:r>
            <a:r>
              <a:rPr lang="hu-HU" sz="1260" dirty="0" err="1"/>
              <a:t>filter-name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url-pattern</a:t>
            </a:r>
            <a:r>
              <a:rPr lang="hu-HU" sz="1260" dirty="0"/>
              <a:t>&gt;/*&lt;/</a:t>
            </a:r>
            <a:r>
              <a:rPr lang="hu-HU" sz="1260" dirty="0" err="1"/>
              <a:t>url-pattern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filter-mapping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18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JSP </a:t>
            </a:r>
            <a:r>
              <a:rPr lang="hu-HU" b="1" dirty="0"/>
              <a:t>Tag </a:t>
            </a:r>
            <a:r>
              <a:rPr lang="hu-HU" b="1" dirty="0" err="1"/>
              <a:t>Libraries</a:t>
            </a:r>
            <a:r>
              <a:rPr lang="hu-HU" b="1" dirty="0"/>
              <a:t/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Directive</a:t>
            </a:r>
            <a:endParaRPr lang="hu-HU" dirty="0" smtClean="0"/>
          </a:p>
          <a:p>
            <a:endParaRPr lang="hu-HU" dirty="0"/>
          </a:p>
          <a:p>
            <a:r>
              <a:rPr lang="hu-HU" dirty="0" err="1" smtClean="0"/>
              <a:t>Tags</a:t>
            </a:r>
            <a:endParaRPr lang="hu-HU" dirty="0" smtClean="0"/>
          </a:p>
          <a:p>
            <a:pPr lvl="1"/>
            <a:r>
              <a:rPr lang="hu-HU" dirty="0" err="1"/>
              <a:t>authentication</a:t>
            </a:r>
            <a:endParaRPr lang="hu-HU" dirty="0" smtClean="0"/>
          </a:p>
          <a:p>
            <a:pPr lvl="1"/>
            <a:r>
              <a:rPr lang="hu-HU" dirty="0" err="1"/>
              <a:t>a</a:t>
            </a:r>
            <a:r>
              <a:rPr lang="hu-HU" dirty="0" err="1" smtClean="0"/>
              <a:t>uthorize</a:t>
            </a:r>
            <a:endParaRPr lang="hu-HU" dirty="0" smtClean="0"/>
          </a:p>
          <a:p>
            <a:pPr lvl="1"/>
            <a:r>
              <a:rPr lang="hu-HU" dirty="0" err="1"/>
              <a:t>accesscontrollist</a:t>
            </a:r>
            <a:r>
              <a:rPr lang="hu-HU" b="1" dirty="0"/>
              <a:t> </a:t>
            </a:r>
            <a:endParaRPr lang="hu-HU" dirty="0" smtClean="0"/>
          </a:p>
          <a:p>
            <a:r>
              <a:rPr lang="hu-HU" dirty="0" err="1" smtClean="0">
                <a:hlinkClick r:id="rId2" tooltip="asd"/>
              </a:rPr>
              <a:t>Reference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779780" y="1824507"/>
            <a:ext cx="7406640" cy="470898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260" dirty="0"/>
              <a:t>&lt;%@ taglib prefix="sec" uri="http://www.springframework.org/security/tags" %&gt;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4654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43</Words>
  <Application>Microsoft Office PowerPoint</Application>
  <PresentationFormat>Diavetítés a képernyőre (16:9 oldalarány)</PresentationFormat>
  <Paragraphs>44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Office-téma</vt:lpstr>
      <vt:lpstr>PowerPoint bemutató</vt:lpstr>
      <vt:lpstr>spring-security.xml</vt:lpstr>
      <vt:lpstr> spring-security.xml</vt:lpstr>
      <vt:lpstr>  web.xml </vt:lpstr>
      <vt:lpstr>  JSP Tag Libraries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78</cp:revision>
  <dcterms:created xsi:type="dcterms:W3CDTF">2015-01-25T18:30:45Z</dcterms:created>
  <dcterms:modified xsi:type="dcterms:W3CDTF">2016-03-22T08:04:08Z</dcterms:modified>
</cp:coreProperties>
</file>