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postgresql.org/docs/current/static/queries-table-expression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ostgresql.org/docs/current/static/function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ostgresql.org/docs/current/static/sql-command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ostgresql.org/docs/current/static/datatyp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ostgresql.org/docs/current/static/ddl-constrai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Database_normaliz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ostgresql.org/docs/current/static/dm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ostgresql.org/docs/current/static/queri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select_expression[, select_expression]…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kifejezés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table_name.*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table_alias.*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Oszlop név (minősítve)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Függvények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`oszlop alias`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http://www.postgresql.org/docs/current/static/queries-table-expressions.html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Függvények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UCASE(), UPPER()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LCASE(), LOWER()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MID(), SUBSTRING()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LENGTH()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ROUND()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http://www.postgresql.org/docs/current/static/functions.html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AND, OR, BETWEEN, NOT, LIKE, IS NULL, IS NOT NULL, IN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=, &lt;&gt;, &gt;, &lt;, &gt;=, &lt;=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`alias`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LEFT, RIGHT OUTER JOIN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Egyetlen kifejezés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tartalmaz aggregációs függvényeket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Relációs adatbázis-kezelők lekérdezési nyelve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Definition Language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Language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Control Language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[DATABASE, TABLE, INDEX, PROCEDURE, …]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[DATABASE, TABLE, INDEX, PROCEDURE, …]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[DATABASE, TABLE, INDEX, PROCEDURE, …]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http://www.postgresql.org/docs/current/static/sql-commands.html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 típusok – </a:t>
            </a:r>
            <a:r>
              <a:rPr lang="hu-HU"/>
              <a:t>PostgreSQL </a:t>
            </a: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specifikus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http://www.postgresql.org/docs/current/static/datatype.html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Megszorítások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http://www.postgresql.org/docs/current/static/ddl-constraints.html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Adatbázis tervezés - Normál formák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https://en.wikipedia.org/wiki/Database_normalization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http://www.postgresql.org/docs/current/static/dml.html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	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http://www.postgresql.org/docs/current/static/queries.html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