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b="0" i="0" lang="hu-HU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Halmazműveletek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ALL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b="0" i="0" lang="hu-HU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Csoportosító függvények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844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AVG()	Return the average value of the argument</a:t>
            </a:r>
          </a:p>
          <a:p>
            <a:pPr indent="-2184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BIT_AND()	Return bitwise and</a:t>
            </a:r>
          </a:p>
          <a:p>
            <a:pPr indent="-2184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BIT_OR()	Return bitwise or</a:t>
            </a:r>
          </a:p>
          <a:p>
            <a:pPr indent="-2184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BIT_XOR()	Return bitwise xor</a:t>
            </a:r>
          </a:p>
          <a:p>
            <a:pPr indent="-2184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COUNT(DISTINCT)	Return the count of a number of different values</a:t>
            </a:r>
          </a:p>
          <a:p>
            <a:pPr indent="-2184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COUNT()	Return a count of the number of rows returned</a:t>
            </a:r>
          </a:p>
          <a:p>
            <a:pPr indent="-2184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GROUP_CONCAT()	Return a concatenated string</a:t>
            </a:r>
          </a:p>
          <a:p>
            <a:pPr indent="-21844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MAX()	Return the maximum value</a:t>
            </a:r>
          </a:p>
          <a:p>
            <a:pPr indent="-218440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MIN()	Return the minimum value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b="0" i="0" lang="hu-HU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Csoportosító függvények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5105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STD()	Return the population standard deviation</a:t>
            </a:r>
          </a:p>
          <a:p>
            <a:pPr indent="-20510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STDDEV_POP()	Return the population standard deviation</a:t>
            </a:r>
          </a:p>
          <a:p>
            <a:pPr indent="-20510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STDDEV_SAMP()	Return the sample standard deviation</a:t>
            </a:r>
          </a:p>
          <a:p>
            <a:pPr indent="-20510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STDDEV()	Return the population standard deviation</a:t>
            </a:r>
          </a:p>
          <a:p>
            <a:pPr indent="-20510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SUM()	Return the sum</a:t>
            </a:r>
          </a:p>
          <a:p>
            <a:pPr indent="-20510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VAR_POP()	Return the population standard variance</a:t>
            </a:r>
          </a:p>
          <a:p>
            <a:pPr indent="-20510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VAR_SAMP()	Return the sample variance</a:t>
            </a:r>
          </a:p>
          <a:p>
            <a:pPr indent="-205105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VARIANCE()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b="0" i="0" lang="hu-HU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csoportosítás irható elő vele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ONLY_FULL_GROUP_BY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ágon csak a group by kifejezésben lévő oszlopokálhatnak, valamint csoportosító föggvények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b="0" i="0" lang="hu-HU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WHERE-hez hasonlóan itt is szűrést fogalmazhatunk meg, azonban itt a csoportosítás utáni eredményhalmazra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b="0" i="0" lang="hu-HU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[desc]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eredményhalmaz rendezését adja meg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8945" y="3882776"/>
            <a:ext cx="26709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