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rim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mo-bold.fntdata"/><Relationship Id="rId10" Type="http://schemas.openxmlformats.org/officeDocument/2006/relationships/font" Target="fonts/Arimo-regular.fntdata"/><Relationship Id="rId13" Type="http://schemas.openxmlformats.org/officeDocument/2006/relationships/font" Target="fonts/Arimo-boldItalic.fntdata"/><Relationship Id="rId12" Type="http://schemas.openxmlformats.org/officeDocument/2006/relationships/font" Target="fonts/Arim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ostgresql.org/docs/current/static/sql-savepoint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28650" y="5310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Transactions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Atomikusság (Atomicity)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tranzakcióba bevont utasításokat egy egységként kell kezelnie. 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Konzisztencia (Consistency)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konzisztencia biztosítja, hogy az adatok a tranzakció elötti érvényes állapotból ismét egy érvényes állapotba kerüljenek.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Elszigeteltség (Isolation)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párhuzamosan futó tranzakcióknak egymástól függetlenül kell működniük. 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Állandóság (Durability)</a:t>
            </a:r>
          </a:p>
          <a:p>
            <a:pPr indent="-213359" lvl="1" marL="685800" marR="0" rtl="0" algn="l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végrehajtott tranzakciók változtatásait egy tartós adattárolón kell tárolni.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914400"/>
            <a:ext cx="5810250" cy="4022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628650" y="51197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Transactions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Transactions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/>
              <a:t>START TRANSACTION / BEGIN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/>
              <a:t>COMMIT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/>
              <a:t>ROLLBACK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/>
              <a:t>SAVEPOINT my_savepoint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/>
              <a:t>ROLLBACK TO SAVEPOINT my_savepoint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/>
              <a:t>RELEASE SAVEPOINT my_savepoint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hlinkClick r:id="rId3"/>
              </a:rPr>
              <a:t>http://www.postgresql.org/docs/current/static/sql-savepoint.html</a:t>
            </a:r>
            <a:r>
              <a:rPr lang="hu-HU" sz="18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