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92" r:id="rId8"/>
    <p:sldId id="293" r:id="rId9"/>
    <p:sldId id="294" r:id="rId10"/>
    <p:sldId id="289" r:id="rId11"/>
    <p:sldId id="290" r:id="rId12"/>
    <p:sldId id="284" r:id="rId13"/>
    <p:sldId id="285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hyperlink" Target="http://www.tutorialspoint.com/design_pattern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zone.com/refcardz/design-patterns" TargetMode="External"/><Relationship Id="rId4" Type="http://schemas.openxmlformats.org/officeDocument/2006/relationships/hyperlink" Target="http://www.oodesig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93956" y="2215935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Java EE –</a:t>
            </a:r>
            <a:br>
              <a:rPr lang="hu-HU" dirty="0"/>
            </a:br>
            <a:r>
              <a:rPr lang="hu-HU" dirty="0"/>
              <a:t>Tervezési minták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7886700" cy="465584"/>
          </a:xfrm>
        </p:spPr>
        <p:txBody>
          <a:bodyPr>
            <a:normAutofit/>
          </a:bodyPr>
          <a:lstStyle/>
          <a:p>
            <a:r>
              <a:rPr lang="hu-HU" sz="2400" dirty="0" err="1"/>
              <a:t>Prototype</a:t>
            </a:r>
            <a:endParaRPr lang="hu-HU" sz="24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369219"/>
            <a:ext cx="4714681" cy="326350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létrehozandó objektumok futáskor jönnek létre.</a:t>
            </a:r>
          </a:p>
          <a:p>
            <a:r>
              <a:rPr lang="hu-HU" dirty="0"/>
              <a:t>Rendszernek függetlennek kell lennie a termék létrehozási, összeállítási és megjelenítési módjától</a:t>
            </a:r>
          </a:p>
          <a:p>
            <a:r>
              <a:rPr lang="hu-HU" dirty="0"/>
              <a:t>Ha az objektum inicializálása nagyon költséges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44" y="1903444"/>
            <a:ext cx="4045656" cy="16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6211"/>
            <a:ext cx="7886700" cy="471805"/>
          </a:xfrm>
        </p:spPr>
        <p:txBody>
          <a:bodyPr>
            <a:normAutofit/>
          </a:bodyPr>
          <a:lstStyle/>
          <a:p>
            <a:r>
              <a:rPr lang="hu-HU" sz="2400" dirty="0" err="1"/>
              <a:t>Singleton</a:t>
            </a:r>
            <a:endParaRPr lang="hu-HU" sz="24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369219"/>
            <a:ext cx="4571611" cy="3263504"/>
          </a:xfrm>
        </p:spPr>
        <p:txBody>
          <a:bodyPr/>
          <a:lstStyle/>
          <a:p>
            <a:r>
              <a:rPr lang="hu-HU" dirty="0"/>
              <a:t>Pontosan 1 példány létezik</a:t>
            </a:r>
          </a:p>
          <a:p>
            <a:r>
              <a:rPr lang="hu-HU" dirty="0"/>
              <a:t>Lusta inicializálást és globális elérést biztosítani kell</a:t>
            </a:r>
          </a:p>
          <a:p>
            <a:r>
              <a:rPr lang="hu-HU" dirty="0" err="1"/>
              <a:t>Logger</a:t>
            </a:r>
            <a:r>
              <a:rPr lang="hu-HU" dirty="0"/>
              <a:t>, </a:t>
            </a:r>
            <a:r>
              <a:rPr lang="hu-HU" dirty="0" err="1"/>
              <a:t>Configuration</a:t>
            </a:r>
            <a:r>
              <a:rPr lang="hu-HU" dirty="0"/>
              <a:t>, </a:t>
            </a:r>
            <a:r>
              <a:rPr lang="hu-HU" dirty="0" err="1"/>
              <a:t>Resource</a:t>
            </a:r>
            <a:r>
              <a:rPr lang="hu-HU" dirty="0"/>
              <a:t>, </a:t>
            </a:r>
            <a:r>
              <a:rPr lang="hu-HU" dirty="0" err="1"/>
              <a:t>Factory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8" y="1611086"/>
            <a:ext cx="3987282" cy="19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Strukturális minták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</a:t>
            </a:r>
            <a:r>
              <a:rPr lang="hu-HU" dirty="0" err="1"/>
              <a:t>er</a:t>
            </a:r>
            <a:r>
              <a:rPr lang="hu-HU" dirty="0"/>
              <a:t> (Illesztő)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  <a:r>
              <a:rPr lang="hu-HU" dirty="0"/>
              <a:t> (Híd)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Composite</a:t>
            </a:r>
            <a:r>
              <a:rPr lang="hu-HU" dirty="0"/>
              <a:t> (Összetétel)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Decorator</a:t>
            </a:r>
            <a:r>
              <a:rPr lang="hu-HU" dirty="0"/>
              <a:t> (Díszítő)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Facade</a:t>
            </a:r>
            <a:r>
              <a:rPr lang="hu-HU" dirty="0"/>
              <a:t> (Homlokzat)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Flyweight</a:t>
            </a:r>
            <a:r>
              <a:rPr lang="hu-HU" dirty="0"/>
              <a:t> (Pehelysúlyú)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Proxy (Helyettes)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Működési minták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Chain of responsibility</a:t>
            </a:r>
            <a:r>
              <a:rPr lang="hu-HU" dirty="0"/>
              <a:t> (Felelősséglánc)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  <a:r>
              <a:rPr lang="hu-HU" dirty="0"/>
              <a:t> (Parancs)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Interpreter</a:t>
            </a:r>
            <a:r>
              <a:rPr lang="hu-HU" dirty="0"/>
              <a:t> (Értelmező)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</a:t>
            </a:r>
            <a:r>
              <a:rPr lang="hu-HU" dirty="0"/>
              <a:t> (Bejáró)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Mediator</a:t>
            </a:r>
            <a:r>
              <a:rPr lang="hu-HU" dirty="0"/>
              <a:t> (Közvetítő)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Memento</a:t>
            </a:r>
            <a:r>
              <a:rPr lang="hu-HU" dirty="0"/>
              <a:t> (Emlékeztető)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Observer</a:t>
            </a:r>
            <a:r>
              <a:rPr lang="hu-HU" dirty="0"/>
              <a:t> (Megfigyelő)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  <a:r>
              <a:rPr lang="hu-HU" dirty="0"/>
              <a:t> (Állapot)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  <a:r>
              <a:rPr lang="hu-HU" dirty="0"/>
              <a:t> (Stratégia)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Method</a:t>
            </a:r>
            <a:r>
              <a:rPr lang="hu-HU" dirty="0"/>
              <a:t> (Sablonfüggvény)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</a:t>
            </a:r>
            <a:r>
              <a:rPr lang="hu-HU" dirty="0"/>
              <a:t> (Látogató)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Történet és Linkek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Patterns: Elements of Reusable Object-Oriented Software</a:t>
            </a:r>
            <a:br>
              <a:rPr lang="hu-HU" dirty="0"/>
            </a:br>
            <a:r>
              <a:rPr lang="hu-HU" dirty="0"/>
              <a:t>	Erich Gamma, Richard </a:t>
            </a:r>
            <a:r>
              <a:rPr lang="hu-HU" dirty="0" err="1"/>
              <a:t>Helm</a:t>
            </a:r>
            <a:r>
              <a:rPr lang="hu-HU" dirty="0"/>
              <a:t>, Ralph Johnson, John </a:t>
            </a:r>
            <a:r>
              <a:rPr lang="hu-HU" dirty="0" err="1"/>
              <a:t>Vlissides</a:t>
            </a:r>
            <a:r>
              <a:rPr lang="hu-HU" dirty="0"/>
              <a:t> – 1994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négy szerző együttes „beceneve”: The Gang Of </a:t>
            </a:r>
            <a:r>
              <a:rPr lang="hu-HU" dirty="0" err="1"/>
              <a:t>Four</a:t>
            </a:r>
            <a:r>
              <a:rPr lang="hu-HU" dirty="0"/>
              <a:t> (</a:t>
            </a:r>
            <a:r>
              <a:rPr lang="hu-HU" dirty="0" err="1"/>
              <a:t>GoF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könyvben leírt mintákat nevezik </a:t>
            </a:r>
            <a:r>
              <a:rPr lang="hu-HU" dirty="0" err="1"/>
              <a:t>GoF</a:t>
            </a:r>
            <a:r>
              <a:rPr lang="hu-HU" dirty="0"/>
              <a:t> mintáknak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http://www.tutorialspoint.com/design_pattern/index.htm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https://sourcemaking.com/design_patterns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http://www.oodesign.com/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https://dzone.com/refcardz/design-patterns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Mi egy tervezési minta?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Design Pattern is a named canonical form for a combination of software structures and procedures that have proven to be useful over the years.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Olyan általános javaslat, amely ismétlődően visszatérő problémák megoldását írja 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tervezési minta alkalmazásakor az általános javaslatot kell az aktuális problémára illeszteni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Tervezési minta elemei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Megoldandó probléma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probléma körülményeinek leírása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Megoldási javaslat</a:t>
            </a:r>
          </a:p>
        </p:txBody>
      </p:sp>
    </p:spTree>
    <p:extLst>
      <p:ext uri="{BB962C8B-B14F-4D97-AF65-F5344CB8AC3E}">
        <p14:creationId xmlns:p14="http://schemas.microsoft.com/office/powerpoint/2010/main" val="3419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Tervezési minták típusai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Létrehozási – új példányok létrehozását szabályozza, ha a direkt példányosítás nem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Strukturális – osztályok és </a:t>
            </a:r>
            <a:r>
              <a:rPr lang="hu-HU" dirty="0" err="1"/>
              <a:t>interface-k</a:t>
            </a:r>
            <a:r>
              <a:rPr lang="hu-HU" dirty="0"/>
              <a:t> használatával nagyobb struktúrák előállítása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Működési –  algoritmusokat és objektum kapcsolatokat ír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Létrehozási minták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678" y="149463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 (Absztrakt Gyár)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Builder</a:t>
            </a:r>
            <a:r>
              <a:rPr lang="hu-HU" dirty="0"/>
              <a:t> (Építő)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(Gyártó metódus)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Prototype</a:t>
            </a:r>
            <a:r>
              <a:rPr lang="hu-HU" dirty="0"/>
              <a:t> (Prototípus)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Singleton</a:t>
            </a:r>
            <a:r>
              <a:rPr lang="hu-HU" dirty="0"/>
              <a:t> (Egyke)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5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7886700" cy="465584"/>
          </a:xfrm>
        </p:spPr>
        <p:txBody>
          <a:bodyPr>
            <a:normAutofit/>
          </a:bodyPr>
          <a:lstStyle/>
          <a:p>
            <a:r>
              <a:rPr lang="hu-HU" sz="2400" dirty="0" err="1"/>
              <a:t>Abstract</a:t>
            </a:r>
            <a:r>
              <a:rPr lang="hu-HU" sz="2400" dirty="0"/>
              <a:t> </a:t>
            </a:r>
            <a:r>
              <a:rPr lang="hu-HU" sz="2400" dirty="0" err="1"/>
              <a:t>Factory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999334" cy="2848218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objektumok létrehozása független kell, hogy legyen, a rendszer végzi</a:t>
            </a:r>
          </a:p>
          <a:p>
            <a:r>
              <a:rPr lang="hu-HU" dirty="0"/>
              <a:t>Különböző objektumokat kell tudni kezelniük</a:t>
            </a:r>
          </a:p>
          <a:p>
            <a:r>
              <a:rPr lang="hu-HU" dirty="0"/>
              <a:t>Különböző objektumokat együtt kell tudni kezelniük</a:t>
            </a:r>
          </a:p>
          <a:p>
            <a:r>
              <a:rPr lang="hu-HU" dirty="0"/>
              <a:t>A konkrét osztályok függetlenek a klienstől</a:t>
            </a:r>
          </a:p>
          <a:p>
            <a:endParaRPr lang="hu-HU" dirty="0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8479"/>
            <a:ext cx="4348568" cy="23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3771"/>
            <a:ext cx="7886700" cy="484246"/>
          </a:xfrm>
        </p:spPr>
        <p:txBody>
          <a:bodyPr>
            <a:normAutofit/>
          </a:bodyPr>
          <a:lstStyle/>
          <a:p>
            <a:r>
              <a:rPr lang="hu-HU" sz="2400" dirty="0" err="1"/>
              <a:t>Builder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856264" cy="326350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objektum létrehozási eljárásnak függetlennek kell lenni a rendszertől</a:t>
            </a:r>
          </a:p>
          <a:p>
            <a:r>
              <a:rPr lang="hu-HU" dirty="0"/>
              <a:t>Többféle létrehozási eljárás szükséges</a:t>
            </a:r>
          </a:p>
          <a:p>
            <a:r>
              <a:rPr lang="hu-HU" dirty="0"/>
              <a:t>Új létrehozási funkció hozzáadása szükséges a kód módosítása nélkül</a:t>
            </a:r>
          </a:p>
          <a:p>
            <a:r>
              <a:rPr lang="hu-HU" dirty="0"/>
              <a:t>A létrehozási eljárás futási felügyelete szükséges</a:t>
            </a:r>
          </a:p>
          <a:p>
            <a:endParaRPr lang="hu-HU" dirty="0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6" y="1772817"/>
            <a:ext cx="4478694" cy="19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/>
              <a:t>Factory</a:t>
            </a:r>
            <a:r>
              <a:rPr lang="hu-HU" sz="2400" dirty="0"/>
              <a:t> </a:t>
            </a:r>
            <a:r>
              <a:rPr lang="hu-HU" sz="2400" dirty="0" err="1"/>
              <a:t>method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97445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Ha egy osztály nem tudja, hogy milyen osztályt kell létrehozni</a:t>
            </a:r>
          </a:p>
          <a:p>
            <a:r>
              <a:rPr lang="hu-HU" dirty="0"/>
              <a:t>Alosztályok mondják meg, hogy milyen objektumot kell létrehozni</a:t>
            </a:r>
          </a:p>
          <a:p>
            <a:r>
              <a:rPr lang="hu-HU" dirty="0"/>
              <a:t>Az ősosztály az alosztályokra bízza a létrehozást.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32" y="1703985"/>
            <a:ext cx="4683967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383</Words>
  <Application>Microsoft Office PowerPoint</Application>
  <PresentationFormat>Diavetítés a képernyőre (16:9 oldalarány)</PresentationFormat>
  <Paragraphs>84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PowerPoint-bemutató</vt:lpstr>
      <vt:lpstr>Java EE – Tervezési minták</vt:lpstr>
      <vt:lpstr>Java EE – Tervezési minták</vt:lpstr>
      <vt:lpstr>Java EE – Tervezési minták</vt:lpstr>
      <vt:lpstr>Java EE – Tervezési minták</vt:lpstr>
      <vt:lpstr>Java EE – Tervezési minták</vt:lpstr>
      <vt:lpstr>Abstract Factory</vt:lpstr>
      <vt:lpstr>Builder</vt:lpstr>
      <vt:lpstr>Factory method</vt:lpstr>
      <vt:lpstr>Prototype</vt:lpstr>
      <vt:lpstr>Singleton</vt:lpstr>
      <vt:lpstr>Java EE – Tervezési minták</vt:lpstr>
      <vt:lpstr>Java EE – Tervezési minták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112</cp:revision>
  <dcterms:created xsi:type="dcterms:W3CDTF">2015-01-25T18:30:45Z</dcterms:created>
  <dcterms:modified xsi:type="dcterms:W3CDTF">2016-07-06T20:15:10Z</dcterms:modified>
</cp:coreProperties>
</file>