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vfileserver\BootCamp\install\2016_q4\" TargetMode="External"/><Relationship Id="rId2" Type="http://schemas.openxmlformats.org/officeDocument/2006/relationships/hyperlink" Target="mailto:Tanfolyam@Neuron.H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Eclipse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5248"/>
            <a:ext cx="7886700" cy="994172"/>
          </a:xfrm>
        </p:spPr>
        <p:txBody>
          <a:bodyPr/>
          <a:lstStyle/>
          <a:p>
            <a:r>
              <a:rPr lang="hu-HU" dirty="0" err="1" smtClean="0"/>
              <a:t>Wifi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Ssid</a:t>
            </a:r>
            <a:r>
              <a:rPr lang="hu-HU" dirty="0" smtClean="0"/>
              <a:t>: </a:t>
            </a:r>
            <a:r>
              <a:rPr lang="hu-HU" dirty="0" err="1" smtClean="0"/>
              <a:t>Next</a:t>
            </a:r>
            <a:endParaRPr lang="hu-HU" dirty="0" smtClean="0"/>
          </a:p>
          <a:p>
            <a:r>
              <a:rPr lang="hu-HU" dirty="0" err="1" smtClean="0"/>
              <a:t>Pass</a:t>
            </a:r>
            <a:r>
              <a:rPr lang="hu-HU" dirty="0"/>
              <a:t>: </a:t>
            </a:r>
            <a:r>
              <a:rPr lang="hu-HU" dirty="0" smtClean="0">
                <a:hlinkClick r:id="rId2"/>
              </a:rPr>
              <a:t>Tanfolyam@</a:t>
            </a:r>
            <a:r>
              <a:rPr lang="hu-HU" dirty="0" err="1" smtClean="0">
                <a:hlinkClick r:id="rId2"/>
              </a:rPr>
              <a:t>Neuron.HU</a:t>
            </a:r>
            <a:endParaRPr lang="hu-HU" dirty="0" smtClean="0"/>
          </a:p>
          <a:p>
            <a:pPr marL="0" indent="0">
              <a:buNone/>
            </a:pPr>
            <a:r>
              <a:rPr lang="hu-HU" sz="4400" dirty="0" err="1">
                <a:latin typeface="+mj-lt"/>
                <a:ea typeface="+mj-ea"/>
                <a:cs typeface="+mj-cs"/>
              </a:rPr>
              <a:t>Install</a:t>
            </a:r>
            <a:endParaRPr lang="hu-HU" sz="4400" dirty="0">
              <a:latin typeface="+mj-lt"/>
              <a:ea typeface="+mj-ea"/>
              <a:cs typeface="+mj-cs"/>
            </a:endParaRPr>
          </a:p>
          <a:p>
            <a:r>
              <a:rPr lang="hu-HU" dirty="0">
                <a:hlinkClick r:id="rId3" action="ppaction://hlinkfile"/>
              </a:rPr>
              <a:t>\\vfileserver\BootCamp\install\2016_q4</a:t>
            </a:r>
            <a:r>
              <a:rPr lang="hu-HU" dirty="0" smtClean="0">
                <a:hlinkClick r:id="rId3" action="ppaction://hlinkfile"/>
              </a:rPr>
              <a:t>\</a:t>
            </a:r>
            <a:endParaRPr lang="hu-HU" dirty="0" smtClean="0"/>
          </a:p>
          <a:p>
            <a:pPr lvl="1"/>
            <a:r>
              <a:rPr lang="hu-HU" dirty="0" err="1" smtClean="0"/>
              <a:t>User</a:t>
            </a:r>
            <a:r>
              <a:rPr lang="hu-HU" dirty="0" smtClean="0"/>
              <a:t>: </a:t>
            </a:r>
            <a:r>
              <a:rPr lang="hu-HU" dirty="0" err="1" smtClean="0"/>
              <a:t>bcuser</a:t>
            </a:r>
            <a:endParaRPr lang="hu-HU" dirty="0"/>
          </a:p>
          <a:p>
            <a:pPr lvl="1"/>
            <a:r>
              <a:rPr lang="hu-HU" dirty="0" err="1" smtClean="0"/>
              <a:t>Pass</a:t>
            </a:r>
            <a:r>
              <a:rPr lang="hu-HU" dirty="0" smtClean="0"/>
              <a:t>: BootCamp2013</a:t>
            </a:r>
          </a:p>
          <a:p>
            <a:endParaRPr lang="hu-HU" dirty="0">
              <a:hlinkClick r:id="rId2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29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18</Words>
  <Application>Microsoft Office PowerPoint</Application>
  <PresentationFormat>Diavetítés a képernyőre (16:9 oldalarány)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 bemutató</vt:lpstr>
      <vt:lpstr>Wifi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15</cp:revision>
  <dcterms:created xsi:type="dcterms:W3CDTF">2015-01-25T18:30:45Z</dcterms:created>
  <dcterms:modified xsi:type="dcterms:W3CDTF">2016-11-11T12:02:48Z</dcterms:modified>
</cp:coreProperties>
</file>