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r>
              <a:rPr lang="hu-HU" dirty="0" smtClean="0"/>
              <a:t>Java EE </a:t>
            </a:r>
            <a:r>
              <a:rPr lang="hu-HU" dirty="0" err="1" smtClean="0"/>
              <a:t>-Verziókezelés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Alapfogalmak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Fejlesztési ágak (</a:t>
            </a:r>
            <a:r>
              <a:rPr lang="hu-HU" b="1" dirty="0" err="1"/>
              <a:t>branch-ek</a:t>
            </a:r>
            <a:r>
              <a:rPr lang="hu-HU" b="1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Ha egy új funkciót szeretnénk implementálni kísérleti jelleggel, és ezt nem a fő ágban szeretnénk tenni, akkor könnyedén hozhatunk létre neki egy újat.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Összefésülés (</a:t>
            </a:r>
            <a:r>
              <a:rPr lang="hu-HU" b="1" dirty="0" err="1"/>
              <a:t>merging</a:t>
            </a:r>
            <a:r>
              <a:rPr lang="hu-HU" b="1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Ha már különböző ágakat hoztunk létre, akkor felmerülhet az igény azok összeolvasztására.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Ha egy felhasználó módosítja a saját munkamásolatát, majd letölt a szerverről egy másik módosított változatot. </a:t>
            </a:r>
          </a:p>
        </p:txBody>
      </p:sp>
    </p:spTree>
    <p:extLst>
      <p:ext uri="{BB962C8B-B14F-4D97-AF65-F5344CB8AC3E}">
        <p14:creationId xmlns:p14="http://schemas.microsoft.com/office/powerpoint/2010/main" val="37042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Alapfogalmak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Baseline</a:t>
            </a:r>
            <a:r>
              <a:rPr lang="hu-HU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Egy fájl jóváhagyott verziója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Conflict</a:t>
            </a:r>
            <a:r>
              <a:rPr lang="hu-HU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Két egymást „kiütő” módosítás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84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Csoportosítás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Központosított / elosztott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Nyitott / zárt</a:t>
            </a:r>
          </a:p>
        </p:txBody>
      </p:sp>
    </p:spTree>
    <p:extLst>
      <p:ext uri="{BB962C8B-B14F-4D97-AF65-F5344CB8AC3E}">
        <p14:creationId xmlns:p14="http://schemas.microsoft.com/office/powerpoint/2010/main" val="13062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Típusok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Központosított 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hagyományos verziókezelők központosított modellel dolgoznak, ahol minden verziókezelési művelet egy közösen használt szerveren történik. 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7855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/>
              <a:t>Központosított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Centralized version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39" y="1417340"/>
            <a:ext cx="4732121" cy="337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9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altLang="hu-HU" dirty="0"/>
              <a:t>Központosított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altLang="hu-HU" dirty="0"/>
              <a:t>Ha két, vagy több fejlesztő egyidejűleg próbálja módosítani ugyanazt a fájlt. Az ilyen (centralizált) rendszerek kétféleképpen oldják meg ezt a problémát 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altLang="hu-HU" dirty="0" err="1"/>
              <a:t>Lock</a:t>
            </a:r>
            <a:r>
              <a:rPr lang="hu-HU" altLang="hu-HU" dirty="0"/>
              <a:t> 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altLang="hu-HU" dirty="0" err="1"/>
              <a:t>Merge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77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Típusok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Elosztott 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Az elosztott szerkezet alapján minden fejlesztő rendelkezik a </a:t>
            </a:r>
            <a:r>
              <a:rPr lang="hu-HU" dirty="0" err="1"/>
              <a:t>repository</a:t>
            </a:r>
            <a:r>
              <a:rPr lang="hu-HU" dirty="0"/>
              <a:t> egy-egy teljes másolatával, amely a munkapéldánnyal azonos mappában helyezkedik el. 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890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Elosztott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https://homes.cs.washington.edu/~mernst/advice/version-control-fi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732" y="1181366"/>
            <a:ext cx="4650535" cy="357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41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b="1" dirty="0"/>
              <a:t>Elosztott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 dirty="0"/>
              <a:t>Nincs nagy központi adatbázis, csak munkamásolatok (</a:t>
            </a:r>
            <a:r>
              <a:rPr lang="hu-HU" altLang="hu-HU" dirty="0" err="1"/>
              <a:t>working</a:t>
            </a:r>
            <a:r>
              <a:rPr lang="hu-HU" altLang="hu-HU" dirty="0"/>
              <a:t> </a:t>
            </a:r>
            <a:r>
              <a:rPr lang="hu-HU" altLang="hu-HU" dirty="0" err="1"/>
              <a:t>copies</a:t>
            </a:r>
            <a:r>
              <a:rPr lang="hu-HU" altLang="hu-HU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 dirty="0"/>
              <a:t>A gyakori műveletek gyorsak, mert nem kell központi szerverrel kommunikálni.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 dirty="0"/>
              <a:t>Minden munkamásolat egy-egy távoli backup, ami természetes védelmet ad az adatvesztés ellen.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54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Nyitott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Minden munkamásolat gyakorlatilag egy ág.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Minden ág egy-egy munkamásolatként implementálódik. Az ágak összefésülés </a:t>
            </a:r>
            <a:r>
              <a:rPr lang="hu-HU" dirty="0" err="1"/>
              <a:t>patch-ek</a:t>
            </a:r>
            <a:r>
              <a:rPr lang="hu-HU" dirty="0"/>
              <a:t> küldözgetésével történik.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Lehet válogatni az egyes változtatások között, nem kell feltétlenül minden változtatást letölteni.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Új tagok bármikor csatlakozhatnak a rendszerhez, nincs szükség szerveroldali regisztrációra.</a:t>
            </a:r>
          </a:p>
        </p:txBody>
      </p:sp>
    </p:spTree>
    <p:extLst>
      <p:ext uri="{BB962C8B-B14F-4D97-AF65-F5344CB8AC3E}">
        <p14:creationId xmlns:p14="http://schemas.microsoft.com/office/powerpoint/2010/main" val="20304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Verziókezelés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„Verziókezelés</a:t>
            </a:r>
            <a:r>
              <a:rPr lang="hu-HU" dirty="0"/>
              <a:t> alatt több verzióval rendelkező adatok kezelését értjük.”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 dirty="0"/>
              <a:t>Leggyakrabban a mérnöki tudományokban és a szoftverfejlesztésben használnak verziókezelő rendszereket fejlesztés alatt álló dokumentumok, tervek, forráskódok és egyéb olyan adatok verzióinak kezelésére, amelyeken több ember dolgozik egyidejűleg.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 dirty="0"/>
              <a:t>Az egyes változtatásokat verziószámokkal vagy verzióbetűkkel követik nyomon.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Elosztott nyitott</a:t>
            </a:r>
            <a:endParaRPr lang="hu-HU" dirty="0">
              <a:latin typeface="+mj-lt"/>
            </a:endParaRPr>
          </a:p>
        </p:txBody>
      </p:sp>
      <p:pic>
        <p:nvPicPr>
          <p:cNvPr id="5" name="Picture 4" descr="http://coding.smashingmagazine.com/wp-content/uploads/2011/06/git1_2_distributed-vc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485414"/>
            <a:ext cx="3875310" cy="301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3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Zárt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zárt, elosztott verziókezelők adatbázis </a:t>
            </a:r>
            <a:r>
              <a:rPr lang="hu-HU" dirty="0" err="1"/>
              <a:t>replikáción</a:t>
            </a:r>
            <a:r>
              <a:rPr lang="hu-HU" dirty="0"/>
              <a:t> alapulnak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Csak egy </a:t>
            </a:r>
            <a:r>
              <a:rPr lang="hu-HU" dirty="0" err="1"/>
              <a:t>baseline</a:t>
            </a:r>
            <a:r>
              <a:rPr lang="hu-HU" dirty="0"/>
              <a:t> van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Minden </a:t>
            </a:r>
            <a:r>
              <a:rPr lang="hu-HU" dirty="0" err="1"/>
              <a:t>becheck-olt</a:t>
            </a:r>
            <a:r>
              <a:rPr lang="hu-HU" dirty="0"/>
              <a:t> változás ebbe a </a:t>
            </a:r>
            <a:r>
              <a:rPr lang="hu-HU" dirty="0" err="1"/>
              <a:t>baseline-ba</a:t>
            </a:r>
            <a:r>
              <a:rPr lang="hu-HU" dirty="0"/>
              <a:t> kerül bele.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Miért használjuk?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Egyre hosszabb, terjedelmesebb programkódok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Nehezen követhető változások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Nehéz a hibakeresés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Több fejlesztő, még nagyobb kavarodás</a:t>
            </a:r>
          </a:p>
        </p:txBody>
      </p:sp>
    </p:spTree>
    <p:extLst>
      <p:ext uri="{BB962C8B-B14F-4D97-AF65-F5344CB8AC3E}">
        <p14:creationId xmlns:p14="http://schemas.microsoft.com/office/powerpoint/2010/main" val="17929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Elvárások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Backup és visszaállítás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fájlok </a:t>
            </a:r>
            <a:r>
              <a:rPr lang="hu-HU" dirty="0" smtClean="0"/>
              <a:t>egyes verziói </a:t>
            </a:r>
            <a:r>
              <a:rPr lang="hu-HU" dirty="0"/>
              <a:t>mentésre kerülnek, és bármikor visszaállíthatók.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 smtClean="0"/>
              <a:t>Szinkronizáció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Ha egy szoftveren egynél több ember dolgozik, fontos, hogy folyamatosan a kódbázis legfrissebb verzióját lássák mindannyian.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46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Elvárások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Változások követése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 Ahogy a fájlok változnak, az egyes változtatások üzenetekkel láthatók el, amik leírást adnak arról, hogy mit és miért csináltunk.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Felelősség követése.</a:t>
            </a:r>
            <a:r>
              <a:rPr lang="hu-HU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Mivel az egyes változtatások egyértelmű felhasználóhoz/fejlesztőhöz köthetőek, mindig pontosan tudhatjuk, ki és mikor követett el bizonyos változtatásokat, nincs több egymásra mutogatás.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70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Elvárások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Elágazás (</a:t>
            </a:r>
            <a:r>
              <a:rPr lang="hu-HU" b="1" dirty="0" err="1"/>
              <a:t>branching</a:t>
            </a:r>
            <a:r>
              <a:rPr lang="hu-HU" b="1" dirty="0"/>
              <a:t>) és összefésülés (</a:t>
            </a:r>
            <a:r>
              <a:rPr lang="hu-HU" b="1" dirty="0" err="1"/>
              <a:t>merging</a:t>
            </a:r>
            <a:r>
              <a:rPr lang="hu-HU" b="1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 A kódbázis egy másolatát lemásolhatod egy külön ágba, hogy ott aztán elkülönítve követett változtatásokat hajts végre. Amint elkészült, ezeket a változtatásokat akár össze is fésülheted az eredeti kódbázissal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99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Alapfogalmak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A tároló (</a:t>
            </a:r>
            <a:r>
              <a:rPr lang="hu-HU" b="1" dirty="0" err="1"/>
              <a:t>repository</a:t>
            </a:r>
            <a:r>
              <a:rPr lang="hu-HU" b="1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verziókezelők projektünk aktuális verzióját és annak előzményeit külön erre a célra használt tárolókban (</a:t>
            </a:r>
            <a:r>
              <a:rPr lang="hu-HU" dirty="0" err="1"/>
              <a:t>repository</a:t>
            </a:r>
            <a:r>
              <a:rPr lang="hu-HU" dirty="0"/>
              <a:t>) raktározzák 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Munkamásolat (</a:t>
            </a:r>
            <a:r>
              <a:rPr lang="hu-HU" b="1" dirty="0" err="1"/>
              <a:t>Working</a:t>
            </a:r>
            <a:r>
              <a:rPr lang="hu-HU" b="1" dirty="0"/>
              <a:t> </a:t>
            </a:r>
            <a:r>
              <a:rPr lang="hu-HU" b="1" dirty="0" err="1"/>
              <a:t>copy</a:t>
            </a:r>
            <a:r>
              <a:rPr lang="hu-HU" b="1" dirty="0"/>
              <a:t>): 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 A </a:t>
            </a:r>
            <a:r>
              <a:rPr lang="hu-HU" dirty="0" err="1"/>
              <a:t>repository</a:t>
            </a:r>
            <a:r>
              <a:rPr lang="hu-HU" dirty="0"/>
              <a:t> fájljainak másolata a felhasználó lokális gépén. </a:t>
            </a:r>
          </a:p>
        </p:txBody>
      </p:sp>
    </p:spTree>
    <p:extLst>
      <p:ext uri="{BB962C8B-B14F-4D97-AF65-F5344CB8AC3E}">
        <p14:creationId xmlns:p14="http://schemas.microsoft.com/office/powerpoint/2010/main" val="3153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/>
              <a:t>Alapfogalmak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Kommitok</a:t>
            </a:r>
            <a:r>
              <a:rPr lang="hu-HU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kódunkon történt legfrissebb változtatásokat úgynevezett </a:t>
            </a:r>
            <a:r>
              <a:rPr lang="hu-HU" b="1" dirty="0" err="1"/>
              <a:t>kommitok</a:t>
            </a:r>
            <a:r>
              <a:rPr lang="hu-HU" dirty="0"/>
              <a:t> formájában érvényesíthetjük a tárolókon belül, melyek mintegy pillanatképként tartalmazzák azokat, illetve projektünk aktuális állapotát.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A fejlesztési történet (</a:t>
            </a:r>
            <a:r>
              <a:rPr lang="hu-HU" b="1" dirty="0" err="1"/>
              <a:t>development</a:t>
            </a:r>
            <a:r>
              <a:rPr lang="hu-HU" b="1" dirty="0"/>
              <a:t> </a:t>
            </a:r>
            <a:r>
              <a:rPr lang="hu-HU" b="1" dirty="0" err="1"/>
              <a:t>history</a:t>
            </a:r>
            <a:r>
              <a:rPr lang="hu-HU" b="1" dirty="0"/>
              <a:t>/log):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Az adott projekt </a:t>
            </a:r>
            <a:r>
              <a:rPr lang="hu-HU" dirty="0" err="1"/>
              <a:t>kommitjainak</a:t>
            </a:r>
            <a:r>
              <a:rPr lang="hu-HU" dirty="0"/>
              <a:t> összességét értjük alatta, az első (</a:t>
            </a:r>
            <a:r>
              <a:rPr lang="hu-HU" dirty="0" err="1"/>
              <a:t>initial</a:t>
            </a:r>
            <a:r>
              <a:rPr lang="hu-HU" dirty="0"/>
              <a:t> </a:t>
            </a:r>
            <a:r>
              <a:rPr lang="hu-HU" dirty="0" err="1"/>
              <a:t>commit</a:t>
            </a:r>
            <a:r>
              <a:rPr lang="hu-HU" dirty="0"/>
              <a:t>) </a:t>
            </a:r>
            <a:r>
              <a:rPr lang="hu-HU" dirty="0" err="1"/>
              <a:t>kommittól</a:t>
            </a:r>
            <a:r>
              <a:rPr lang="hu-HU" dirty="0"/>
              <a:t> kezdve az utolsóig (</a:t>
            </a:r>
            <a:r>
              <a:rPr lang="hu-HU" dirty="0" err="1"/>
              <a:t>head</a:t>
            </a:r>
            <a:r>
              <a:rPr lang="hu-HU" dirty="0"/>
              <a:t> </a:t>
            </a:r>
            <a:r>
              <a:rPr lang="hu-HU" dirty="0" err="1"/>
              <a:t>commit</a:t>
            </a:r>
            <a:r>
              <a:rPr lang="hu-HU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114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Alapfogalmak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Checkout</a:t>
            </a:r>
            <a:r>
              <a:rPr lang="hu-HU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módosítani kívánt fájlok lekérése a </a:t>
            </a:r>
            <a:r>
              <a:rPr lang="hu-HU" dirty="0" err="1"/>
              <a:t>repositoryból</a:t>
            </a:r>
            <a:r>
              <a:rPr lang="hu-HU" dirty="0"/>
              <a:t> ún. </a:t>
            </a:r>
            <a:r>
              <a:rPr lang="hu-HU" dirty="0" err="1"/>
              <a:t>checkoutok</a:t>
            </a:r>
            <a:r>
              <a:rPr lang="hu-HU" dirty="0"/>
              <a:t> formájában megy végbe.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Fetching</a:t>
            </a:r>
            <a:r>
              <a:rPr lang="hu-HU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Adatok lekérése a </a:t>
            </a:r>
            <a:r>
              <a:rPr lang="hu-HU" dirty="0" smtClean="0"/>
              <a:t>távoli </a:t>
            </a:r>
            <a:r>
              <a:rPr lang="hu-HU" dirty="0" err="1"/>
              <a:t>repository-ból</a:t>
            </a:r>
            <a:r>
              <a:rPr lang="hu-H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Pushing</a:t>
            </a:r>
            <a:r>
              <a:rPr lang="hu-HU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Adatok feltöltése a </a:t>
            </a:r>
            <a:r>
              <a:rPr lang="hu-HU" dirty="0" smtClean="0"/>
              <a:t>távoli </a:t>
            </a:r>
            <a:r>
              <a:rPr lang="hu-HU" dirty="0" err="1" smtClean="0"/>
              <a:t>repository-ba</a:t>
            </a:r>
            <a:r>
              <a:rPr lang="hu-H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14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453</Words>
  <Application>Microsoft Office PowerPoint</Application>
  <PresentationFormat>Diavetítés a képernyőre (16:9 oldalarány)</PresentationFormat>
  <Paragraphs>100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Office-téma</vt:lpstr>
      <vt:lpstr>PowerPoint bemutató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36</cp:revision>
  <dcterms:created xsi:type="dcterms:W3CDTF">2015-01-25T18:30:45Z</dcterms:created>
  <dcterms:modified xsi:type="dcterms:W3CDTF">2016-02-18T08:24:24Z</dcterms:modified>
</cp:coreProperties>
</file>