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73023" y="2386056"/>
            <a:ext cx="2847362" cy="7527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- </a:t>
            </a:r>
            <a:r>
              <a:rPr lang="hu-HU" dirty="0" err="1" smtClean="0"/>
              <a:t>Git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Fájl </a:t>
            </a:r>
            <a:r>
              <a:rPr lang="hu-HU" dirty="0" smtClean="0"/>
              <a:t>státuszok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The lifecycle of the status of your fi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19" y="1500854"/>
            <a:ext cx="8229600" cy="339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Története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Linus </a:t>
            </a:r>
            <a:r>
              <a:rPr lang="hu-HU" dirty="0" err="1"/>
              <a:t>Torvalds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2005, az addig használt </a:t>
            </a:r>
            <a:r>
              <a:rPr lang="hu-HU" dirty="0" err="1"/>
              <a:t>BitKeeper</a:t>
            </a:r>
            <a:r>
              <a:rPr lang="hu-HU" dirty="0"/>
              <a:t> a Linux kernel fejlesztésénél fizetősé vált ezért kellet egy alternatíva, de nem találtak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Ezért készült a </a:t>
            </a:r>
            <a:r>
              <a:rPr lang="hu-HU" dirty="0" err="1"/>
              <a:t>Git</a:t>
            </a:r>
            <a:r>
              <a:rPr lang="hu-HU" dirty="0"/>
              <a:t> (Global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Tracker</a:t>
            </a:r>
            <a:r>
              <a:rPr lang="hu-HU" dirty="0"/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Git</a:t>
            </a:r>
            <a:r>
              <a:rPr lang="hu-HU" dirty="0"/>
              <a:t> &lt;-&gt; </a:t>
            </a:r>
            <a:r>
              <a:rPr lang="hu-HU" dirty="0" smtClean="0"/>
              <a:t>SVN,CVS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Célok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Gyors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Egyszerű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Sok párhuzamos fejlesztés (</a:t>
            </a:r>
            <a:r>
              <a:rPr lang="hu-HU" dirty="0" err="1"/>
              <a:t>branchek</a:t>
            </a:r>
            <a:r>
              <a:rPr lang="hu-HU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Teljesen elosztott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Nagy </a:t>
            </a:r>
            <a:r>
              <a:rPr lang="hu-HU" dirty="0"/>
              <a:t>projektekre (pl. Linux kernel)</a:t>
            </a:r>
          </a:p>
        </p:txBody>
      </p:sp>
    </p:spTree>
    <p:extLst>
      <p:ext uri="{BB962C8B-B14F-4D97-AF65-F5344CB8AC3E}">
        <p14:creationId xmlns:p14="http://schemas.microsoft.com/office/powerpoint/2010/main" val="17001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Különbségek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Különbségek helyett </a:t>
            </a:r>
            <a:r>
              <a:rPr lang="hu-HU" dirty="0" err="1"/>
              <a:t>Snapshot-ok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Snapshot</a:t>
            </a:r>
            <a:r>
              <a:rPr lang="hu-HU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Egész </a:t>
            </a:r>
            <a:r>
              <a:rPr lang="hu-HU" dirty="0" err="1"/>
              <a:t>repo</a:t>
            </a:r>
            <a:r>
              <a:rPr lang="hu-HU" dirty="0"/>
              <a:t> "képe„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 nem történt változás, csak link </a:t>
            </a:r>
          </a:p>
        </p:txBody>
      </p:sp>
    </p:spTree>
    <p:extLst>
      <p:ext uri="{BB962C8B-B14F-4D97-AF65-F5344CB8AC3E}">
        <p14:creationId xmlns:p14="http://schemas.microsoft.com/office/powerpoint/2010/main" val="29336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Régi megközelítés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7" y="1399645"/>
            <a:ext cx="8229600" cy="318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Új megközelítés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8" y="1500854"/>
            <a:ext cx="8229600" cy="31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Lokális megoldás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legtöbb művelet lokális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Nincs hálózati késleltetés: gyors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adat helyben rendelkezésre áll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Nem kell hálózati elérés a fejlesztéshez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Három </a:t>
            </a:r>
            <a:r>
              <a:rPr lang="hu-HU" dirty="0" smtClean="0"/>
              <a:t>állapot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Modified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Megváltozott fájlok.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Staged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Kommitálásra</a:t>
            </a:r>
            <a:r>
              <a:rPr lang="hu-HU" dirty="0"/>
              <a:t> jelölt fájlok.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Commited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Permanensen tárolt fájlok</a:t>
            </a:r>
            <a:r>
              <a:rPr lang="hu-H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22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Három </a:t>
            </a:r>
            <a:r>
              <a:rPr lang="hu-HU" dirty="0" smtClean="0"/>
              <a:t>állapot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01" y="1190828"/>
            <a:ext cx="684403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1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114</Words>
  <Application>Microsoft Office PowerPoint</Application>
  <PresentationFormat>Diavetítés a képernyőre (16:9 oldalarány)</PresentationFormat>
  <Paragraphs>42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 bemutató</vt:lpstr>
      <vt:lpstr>Java EE Git</vt:lpstr>
      <vt:lpstr>Java EE Git</vt:lpstr>
      <vt:lpstr>Java EE Git</vt:lpstr>
      <vt:lpstr>Java EE Git</vt:lpstr>
      <vt:lpstr>Java EE Git</vt:lpstr>
      <vt:lpstr>Java EE Git</vt:lpstr>
      <vt:lpstr>Java EE Git</vt:lpstr>
      <vt:lpstr>Java EE Git</vt:lpstr>
      <vt:lpstr>Java EE Git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45</cp:revision>
  <dcterms:created xsi:type="dcterms:W3CDTF">2015-01-25T18:30:45Z</dcterms:created>
  <dcterms:modified xsi:type="dcterms:W3CDTF">2016-02-18T08:24:05Z</dcterms:modified>
</cp:coreProperties>
</file>