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9" r:id="rId12"/>
    <p:sldId id="291" r:id="rId13"/>
    <p:sldId id="292" r:id="rId14"/>
    <p:sldId id="293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7" r:id="rId25"/>
    <p:sldId id="308" r:id="rId26"/>
    <p:sldId id="304" r:id="rId27"/>
    <p:sldId id="305" r:id="rId28"/>
    <p:sldId id="309" r:id="rId29"/>
    <p:sldId id="306" r:id="rId30"/>
    <p:sldId id="310" r:id="rId3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name:password@github.com/username/repo.git" TargetMode="External"/><Relationship Id="rId2" Type="http://schemas.openxmlformats.org/officeDocument/2006/relationships/hyperlink" Target="https://username@github.com/username/repo.gi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elp.github.com/articles/generating-ssh-key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cottle.github.io/learnGitBranching/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ndpsoftware.com/git-cheatsheet.html" TargetMode="External"/><Relationship Id="rId4" Type="http://schemas.openxmlformats.org/officeDocument/2006/relationships/hyperlink" Target="https://training.github.com/kit/downloads/github-git-cheat-sheet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onherz-java-ee-2016-q4/sandbox" TargetMode="External"/><Relationship Id="rId2" Type="http://schemas.openxmlformats.org/officeDocument/2006/relationships/hyperlink" Target="https://github.com/schonherz-java-ee-2016-q4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ttila.zelei@neuron.hu" TargetMode="External"/><Relationship Id="rId4" Type="http://schemas.openxmlformats.org/officeDocument/2006/relationships/hyperlink" Target="https://github.com/schonherz-java-ee-2016-q4/educ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err="1" smtClean="0"/>
              <a:t>Git</a:t>
            </a:r>
            <a:r>
              <a:rPr lang="hu-HU" dirty="0" smtClean="0"/>
              <a:t> használata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Gyakorlat – új fájl </a:t>
            </a:r>
            <a:r>
              <a:rPr lang="hu-HU" dirty="0" err="1" smtClean="0">
                <a:latin typeface="+mj-lt"/>
              </a:rPr>
              <a:t>commit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771" y="1293491"/>
            <a:ext cx="2894185" cy="3374687"/>
          </a:xfrm>
          <a:prstGeom prst="rect">
            <a:avLst/>
          </a:prstGeom>
        </p:spPr>
      </p:pic>
      <p:pic>
        <p:nvPicPr>
          <p:cNvPr id="7" name="Tartalom hely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87" y="1293491"/>
            <a:ext cx="4179532" cy="34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Gyakorlat – új fájl </a:t>
            </a:r>
            <a:r>
              <a:rPr lang="hu-HU" dirty="0" err="1" smtClean="0">
                <a:latin typeface="+mj-lt"/>
              </a:rPr>
              <a:t>push</a:t>
            </a:r>
            <a:endParaRPr lang="hu-HU" dirty="0">
              <a:latin typeface="+mj-lt"/>
            </a:endParaRPr>
          </a:p>
        </p:txBody>
      </p:sp>
      <p:pic>
        <p:nvPicPr>
          <p:cNvPr id="5" name="Tartalom hely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8" y="1293491"/>
            <a:ext cx="3466130" cy="3473062"/>
          </a:xfrm>
          <a:prstGeom prst="rect">
            <a:avLst/>
          </a:prstGeom>
        </p:spPr>
      </p:pic>
      <p:pic>
        <p:nvPicPr>
          <p:cNvPr id="6" name="Tartalom hely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55" y="1293491"/>
            <a:ext cx="2972208" cy="34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Azonosítás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HTTPS protokollon keresztül felhasználónév és jelszó párossal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Alternatív </a:t>
            </a:r>
            <a:r>
              <a:rPr lang="hu-HU" dirty="0" err="1" smtClean="0"/>
              <a:t>URL-ek</a:t>
            </a:r>
            <a:r>
              <a:rPr lang="hu-HU" dirty="0" smtClean="0"/>
              <a:t> HTTPS használatakor: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username@github.com/username/repo.git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hlinkClick r:id="rId3"/>
              </a:rPr>
              <a:t>https</a:t>
            </a:r>
            <a:r>
              <a:rPr lang="hu-HU" dirty="0">
                <a:hlinkClick r:id="rId3"/>
              </a:rPr>
              <a:t>://</a:t>
            </a:r>
            <a:r>
              <a:rPr lang="hu-HU" dirty="0" smtClean="0">
                <a:hlinkClick r:id="rId3"/>
              </a:rPr>
              <a:t>username:password@github.com/username/repo.git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SSH/SCP protokollon keresztül PKI privát kulcs használatával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Házi feladat – készíts magadnak privát kulcsot és használd azt azonosításra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Tipp</a:t>
            </a:r>
            <a:r>
              <a:rPr lang="hu-HU" dirty="0"/>
              <a:t>: </a:t>
            </a:r>
            <a:r>
              <a:rPr lang="hu-HU" dirty="0">
                <a:hlinkClick r:id="rId4"/>
              </a:rPr>
              <a:t>https://help.github.com/articles/generating-ssh-keys</a:t>
            </a:r>
            <a:r>
              <a:rPr lang="hu-HU" dirty="0" smtClean="0">
                <a:hlinkClick r:id="rId4"/>
              </a:rPr>
              <a:t>/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Módosítás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Módosítsuk a fájl tartalmát!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Nézzük meg mi változott!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 smtClean="0"/>
              <a:t>Modifications</a:t>
            </a:r>
            <a:r>
              <a:rPr lang="hu-HU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Commit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62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Törlés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Tényleges törlés: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File törlése akármilyen programmal a </a:t>
            </a:r>
            <a:r>
              <a:rPr lang="hu-HU" dirty="0" err="1" smtClean="0"/>
              <a:t>working</a:t>
            </a:r>
            <a:r>
              <a:rPr lang="hu-HU" dirty="0" smtClean="0"/>
              <a:t> </a:t>
            </a:r>
            <a:r>
              <a:rPr lang="hu-HU" dirty="0" err="1" smtClean="0"/>
              <a:t>copy-ból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Commit</a:t>
            </a:r>
            <a:r>
              <a:rPr lang="hu-HU" dirty="0" smtClean="0"/>
              <a:t> 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Módosítás törlése a </a:t>
            </a:r>
            <a:r>
              <a:rPr lang="hu-HU" dirty="0" err="1" smtClean="0"/>
              <a:t>staging</a:t>
            </a:r>
            <a:r>
              <a:rPr lang="hu-HU" dirty="0" smtClean="0"/>
              <a:t> </a:t>
            </a:r>
            <a:r>
              <a:rPr lang="hu-HU" dirty="0" err="1" smtClean="0"/>
              <a:t>area-ból</a:t>
            </a:r>
            <a:r>
              <a:rPr lang="hu-HU" dirty="0" smtClean="0"/>
              <a:t>, de a </a:t>
            </a:r>
            <a:r>
              <a:rPr lang="hu-HU" dirty="0" err="1" smtClean="0"/>
              <a:t>working</a:t>
            </a:r>
            <a:r>
              <a:rPr lang="hu-HU" dirty="0" smtClean="0"/>
              <a:t> </a:t>
            </a:r>
            <a:r>
              <a:rPr lang="hu-HU" dirty="0" err="1" smtClean="0"/>
              <a:t>copy-ban</a:t>
            </a:r>
            <a:r>
              <a:rPr lang="hu-HU" dirty="0" smtClean="0"/>
              <a:t> megmaradnak a módosítások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79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Változtatások története</a:t>
            </a:r>
            <a:endParaRPr lang="hu-HU" dirty="0">
              <a:latin typeface="+mj-lt"/>
            </a:endParaRP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Show Log</a:t>
            </a:r>
          </a:p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41784"/>
            <a:ext cx="5067796" cy="30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Új </a:t>
            </a:r>
            <a:r>
              <a:rPr lang="hu-HU" dirty="0" err="1" smtClean="0">
                <a:latin typeface="+mj-lt"/>
              </a:rPr>
              <a:t>branch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377228"/>
            <a:ext cx="4044005" cy="337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Branch</a:t>
            </a:r>
            <a:r>
              <a:rPr lang="hu-HU" dirty="0" smtClean="0">
                <a:latin typeface="+mj-lt"/>
              </a:rPr>
              <a:t> váltás</a:t>
            </a:r>
            <a:endParaRPr lang="hu-HU" dirty="0">
              <a:latin typeface="+mj-lt"/>
            </a:endParaRPr>
          </a:p>
        </p:txBody>
      </p:sp>
      <p:pic>
        <p:nvPicPr>
          <p:cNvPr id="5" name="Tartalom hely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56" y="1443704"/>
            <a:ext cx="44291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Gyakorlat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Commit-oljunk</a:t>
            </a:r>
            <a:r>
              <a:rPr lang="hu-HU" dirty="0"/>
              <a:t> mindkét </a:t>
            </a:r>
            <a:r>
              <a:rPr lang="hu-HU" dirty="0" err="1"/>
              <a:t>branch-be</a:t>
            </a:r>
            <a:r>
              <a:rPr lang="hu-HU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Nézzük meg hogy alakulnak az ágak!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Revision</a:t>
            </a:r>
            <a:r>
              <a:rPr lang="hu-HU" b="1" dirty="0"/>
              <a:t> </a:t>
            </a:r>
            <a:r>
              <a:rPr lang="hu-HU" b="1" dirty="0" err="1"/>
              <a:t>Graphs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88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Revision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graph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378" y="1333500"/>
            <a:ext cx="3313167" cy="345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Használat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Eredetileg C-ben írt programok halmaza, számos </a:t>
            </a:r>
            <a:r>
              <a:rPr lang="hu-HU" dirty="0" err="1"/>
              <a:t>shell-szkript-tel</a:t>
            </a:r>
            <a:r>
              <a:rPr lang="hu-HU" dirty="0"/>
              <a:t> megtűzdelve.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Ezek használhatóak Windows alól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Letöltés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git-scm.com/download/win</a:t>
            </a:r>
            <a:r>
              <a:rPr lang="hu-HU" dirty="0" smtClean="0"/>
              <a:t> 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Gyakorlás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3"/>
              </a:rPr>
              <a:t>http://pcottle.github.io/learnGitBranching</a:t>
            </a:r>
            <a:r>
              <a:rPr lang="hu-HU" dirty="0" smtClean="0">
                <a:hlinkClick r:id="rId3"/>
              </a:rPr>
              <a:t>/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4"/>
              </a:rPr>
              <a:t>https://training.github.com/kit/downloads/github-git-cheat-sheet.pdf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5"/>
              </a:rPr>
              <a:t>http://</a:t>
            </a:r>
            <a:r>
              <a:rPr lang="hu-HU" dirty="0" smtClean="0">
                <a:hlinkClick r:id="rId5"/>
              </a:rPr>
              <a:t>ndpsoftware.com/git-cheatsheet.html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Branch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merge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fetch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merge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Egy lépésben: </a:t>
            </a: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pull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TortoiseGit</a:t>
            </a:r>
            <a:r>
              <a:rPr lang="hu-HU" dirty="0" smtClean="0"/>
              <a:t> használatával: </a:t>
            </a: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Sync</a:t>
            </a:r>
            <a:r>
              <a:rPr lang="hu-HU" dirty="0" smtClean="0"/>
              <a:t> menüpont</a:t>
            </a:r>
          </a:p>
        </p:txBody>
      </p:sp>
    </p:spTree>
    <p:extLst>
      <p:ext uri="{BB962C8B-B14F-4D97-AF65-F5344CB8AC3E}">
        <p14:creationId xmlns:p14="http://schemas.microsoft.com/office/powerpoint/2010/main" val="14034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Merge</a:t>
            </a:r>
            <a:endParaRPr lang="hu-HU" dirty="0">
              <a:latin typeface="+mj-lt"/>
            </a:endParaRPr>
          </a:p>
        </p:txBody>
      </p:sp>
      <p:pic>
        <p:nvPicPr>
          <p:cNvPr id="5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663" y="1372945"/>
            <a:ext cx="4157067" cy="32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Tortoise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Git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Sync</a:t>
            </a:r>
            <a:r>
              <a:rPr lang="hu-HU" dirty="0" smtClean="0">
                <a:latin typeface="+mj-lt"/>
              </a:rPr>
              <a:t> (</a:t>
            </a:r>
            <a:r>
              <a:rPr lang="hu-HU" dirty="0" err="1" smtClean="0">
                <a:latin typeface="+mj-lt"/>
              </a:rPr>
              <a:t>git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push</a:t>
            </a:r>
            <a:r>
              <a:rPr lang="hu-HU" dirty="0" smtClean="0">
                <a:latin typeface="+mj-lt"/>
              </a:rPr>
              <a:t> vagy </a:t>
            </a:r>
            <a:r>
              <a:rPr lang="hu-HU" dirty="0" err="1" smtClean="0">
                <a:latin typeface="+mj-lt"/>
              </a:rPr>
              <a:t>git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pull</a:t>
            </a:r>
            <a:r>
              <a:rPr lang="hu-HU" dirty="0" smtClean="0">
                <a:latin typeface="+mj-lt"/>
              </a:rPr>
              <a:t>)</a:t>
            </a:r>
            <a:endParaRPr lang="hu-HU" dirty="0">
              <a:latin typeface="+mj-lt"/>
            </a:endParaRPr>
          </a:p>
        </p:txBody>
      </p:sp>
      <p:pic>
        <p:nvPicPr>
          <p:cNvPr id="5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31" y="1375583"/>
            <a:ext cx="4282802" cy="328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6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/>
              <a:t>Conflict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Mindkét ágon módosítottuk ugyan annak a fájlnak ugyan azt a </a:t>
            </a:r>
            <a:r>
              <a:rPr lang="hu-HU" dirty="0" smtClean="0"/>
              <a:t>sorát, </a:t>
            </a:r>
            <a:r>
              <a:rPr lang="hu-HU" dirty="0" err="1" smtClean="0"/>
              <a:t>commitoljuk</a:t>
            </a:r>
            <a:endParaRPr lang="hu-HU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Merge-nél</a:t>
            </a:r>
            <a:r>
              <a:rPr lang="hu-HU" dirty="0" smtClean="0"/>
              <a:t> </a:t>
            </a:r>
            <a:r>
              <a:rPr lang="hu-HU" b="1" dirty="0" err="1" smtClean="0"/>
              <a:t>Conflict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258" y="1896688"/>
            <a:ext cx="3651398" cy="291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457200" y="52731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 dirty="0" err="1" smtClean="0">
                <a:latin typeface="+mn-lt"/>
              </a:rPr>
              <a:t>Merge</a:t>
            </a:r>
            <a:r>
              <a:rPr lang="hu-HU" dirty="0" smtClean="0"/>
              <a:t> </a:t>
            </a:r>
            <a:r>
              <a:rPr lang="hu-HU" sz="2400" dirty="0" err="1" smtClean="0">
                <a:latin typeface="+mn-lt"/>
              </a:rPr>
              <a:t>conflict</a:t>
            </a:r>
            <a:endParaRPr lang="hu-HU" sz="2400" dirty="0">
              <a:latin typeface="+mn-lt"/>
            </a:endParaRPr>
          </a:p>
        </p:txBody>
      </p:sp>
      <p:pic>
        <p:nvPicPr>
          <p:cNvPr id="5" name="Picture 2" descr="GIT MERGE - GIT MERGE WITHOUT CONFLICTS WHAT DID I DO WRONG? Futurama F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374774"/>
            <a:ext cx="42545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865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400" dirty="0" smtClean="0">
                <a:latin typeface="+mn-lt"/>
              </a:rPr>
              <a:t/>
            </a:r>
            <a:br>
              <a:rPr lang="hu-HU" sz="2400" dirty="0" smtClean="0">
                <a:latin typeface="+mn-lt"/>
              </a:rPr>
            </a:br>
            <a:r>
              <a:rPr lang="hu-HU" sz="2400" dirty="0" smtClean="0">
                <a:latin typeface="+mn-lt"/>
              </a:rPr>
              <a:t>Fel </a:t>
            </a:r>
            <a:r>
              <a:rPr lang="hu-HU" sz="2400" dirty="0">
                <a:latin typeface="+mn-lt"/>
              </a:rPr>
              <a:t>kell oldani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035" y="1370013"/>
            <a:ext cx="3999930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19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Oldjuk fel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24" y="1241610"/>
            <a:ext cx="5557621" cy="364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Merge</a:t>
            </a:r>
            <a:r>
              <a:rPr lang="hu-HU" dirty="0" smtClean="0">
                <a:latin typeface="+mj-lt"/>
              </a:rPr>
              <a:t> után</a:t>
            </a:r>
            <a:endParaRPr lang="hu-HU" dirty="0">
              <a:latin typeface="+mj-lt"/>
            </a:endParaRPr>
          </a:p>
        </p:txBody>
      </p:sp>
      <p:pic>
        <p:nvPicPr>
          <p:cNvPr id="6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57" y="1076143"/>
            <a:ext cx="452832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Merge</a:t>
            </a:r>
            <a:r>
              <a:rPr lang="hu-HU" dirty="0" smtClean="0">
                <a:latin typeface="+mj-lt"/>
              </a:rPr>
              <a:t> után</a:t>
            </a:r>
            <a:endParaRPr lang="hu-HU" dirty="0">
              <a:latin typeface="+mj-lt"/>
            </a:endParaRPr>
          </a:p>
        </p:txBody>
      </p:sp>
      <p:pic>
        <p:nvPicPr>
          <p:cNvPr id="5" name="Tartalom hely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88" y="1018993"/>
            <a:ext cx="3615461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További funkciók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Revert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Módosított fájlok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Commit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Reset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Visszaállunk egy adott verzióra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Ignore</a:t>
            </a:r>
            <a:r>
              <a:rPr lang="hu-HU" dirty="0"/>
              <a:t> </a:t>
            </a:r>
            <a:r>
              <a:rPr lang="hu-HU" dirty="0" err="1"/>
              <a:t>list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Azok a szabályok melyek kiszűrik, a nem tárolandó fájlokat.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15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Felhasználói felület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grafikus felület is elérhető hozzá</a:t>
            </a:r>
            <a:r>
              <a:rPr lang="hu-H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Egyik legismertebb: </a:t>
            </a:r>
            <a:r>
              <a:rPr lang="hu-HU" dirty="0" err="1" smtClean="0"/>
              <a:t>TortoiseGit</a:t>
            </a:r>
            <a:endParaRPr lang="hu-HU" dirty="0" smtClean="0">
              <a:hlinkClick r:id="rId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Letöltés: </a:t>
            </a:r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://tortoisegit.org/download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/>
              <a:t>Reset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49" y="1622804"/>
            <a:ext cx="4341249" cy="31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Github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Kell egy </a:t>
            </a:r>
            <a:r>
              <a:rPr lang="hu-HU" dirty="0" err="1"/>
              <a:t>central</a:t>
            </a:r>
            <a:r>
              <a:rPr lang="hu-HU" dirty="0"/>
              <a:t>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</a:t>
            </a:r>
            <a:r>
              <a:rPr lang="hu-HU" dirty="0"/>
              <a:t>, mi a </a:t>
            </a:r>
            <a:r>
              <a:rPr lang="hu-HU" dirty="0" err="1"/>
              <a:t>GitHub-ot</a:t>
            </a:r>
            <a:r>
              <a:rPr lang="hu-HU" dirty="0"/>
              <a:t> fogjuk használni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github.com/schonherz-java-ee-2016-q4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Gyakorláshoz</a:t>
            </a:r>
            <a:r>
              <a:rPr lang="hu-HU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github.com/schonherz-java-ee-2016-q4/sandbox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Előadás </a:t>
            </a:r>
            <a:r>
              <a:rPr lang="hu-HU" dirty="0" smtClean="0"/>
              <a:t>anyagok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github.com/schonherz-java-ee-2016-q4/education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Regisztráljuk </a:t>
            </a:r>
            <a:r>
              <a:rPr lang="hu-HU" dirty="0"/>
              <a:t>be magunkat a </a:t>
            </a:r>
            <a:r>
              <a:rPr lang="hu-HU" dirty="0" err="1"/>
              <a:t>GitHub-ra</a:t>
            </a:r>
            <a:r>
              <a:rPr lang="hu-H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Küldje le mindenki a </a:t>
            </a:r>
            <a:r>
              <a:rPr lang="hu-HU" dirty="0" smtClean="0"/>
              <a:t>felhasználónevét!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>
                <a:hlinkClick r:id="rId5"/>
              </a:rPr>
              <a:t>attila.zelei</a:t>
            </a:r>
            <a:r>
              <a:rPr lang="hu-HU" dirty="0" smtClean="0">
                <a:hlinkClick r:id="rId5"/>
              </a:rPr>
              <a:t>@</a:t>
            </a:r>
            <a:r>
              <a:rPr lang="hu-HU" dirty="0" err="1" smtClean="0">
                <a:hlinkClick r:id="rId5"/>
              </a:rPr>
              <a:t>neuron.hu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Első lépések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Commithoz</a:t>
            </a:r>
            <a:r>
              <a:rPr lang="hu-HU" dirty="0" smtClean="0"/>
              <a:t> használt név és email cím</a:t>
            </a:r>
          </a:p>
        </p:txBody>
      </p:sp>
      <p:pic>
        <p:nvPicPr>
          <p:cNvPr id="7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077549"/>
            <a:ext cx="3842607" cy="266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Fejlesztési ciklus</a:t>
            </a:r>
            <a:endParaRPr lang="hu-HU" dirty="0">
              <a:latin typeface="+mj-lt"/>
            </a:endParaRPr>
          </a:p>
        </p:txBody>
      </p:sp>
      <p:pic>
        <p:nvPicPr>
          <p:cNvPr id="5" name="Tartalom hely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498" y="1677454"/>
            <a:ext cx="822960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1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Clone</a:t>
            </a:r>
            <a:endParaRPr lang="hu-HU" dirty="0">
              <a:latin typeface="+mj-lt"/>
            </a:endParaRPr>
          </a:p>
        </p:txBody>
      </p:sp>
      <p:pic>
        <p:nvPicPr>
          <p:cNvPr id="7" name="Tartalom hely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293491"/>
            <a:ext cx="4743450" cy="33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Gyakorlat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Hozzunk létre egy új fájlt!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Commitoljuk</a:t>
            </a:r>
            <a:r>
              <a:rPr lang="hu-HU" dirty="0"/>
              <a:t> fel!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 felejtsük el hogy az új fájl nincs a </a:t>
            </a:r>
            <a:r>
              <a:rPr lang="hu-HU" dirty="0" err="1"/>
              <a:t>staging</a:t>
            </a:r>
            <a:r>
              <a:rPr lang="hu-HU" dirty="0"/>
              <a:t> </a:t>
            </a:r>
            <a:r>
              <a:rPr lang="hu-HU" dirty="0" err="1"/>
              <a:t>areaban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6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Gyakorlat- új </a:t>
            </a:r>
            <a:r>
              <a:rPr lang="hu-HU" dirty="0" smtClean="0"/>
              <a:t>fájl hozzáadás a </a:t>
            </a:r>
            <a:r>
              <a:rPr lang="hu-HU" dirty="0" err="1" smtClean="0"/>
              <a:t>staginghez</a:t>
            </a:r>
            <a:endParaRPr lang="hu-HU" dirty="0">
              <a:latin typeface="+mj-lt"/>
            </a:endParaRPr>
          </a:p>
        </p:txBody>
      </p:sp>
      <p:pic>
        <p:nvPicPr>
          <p:cNvPr id="7" name="Picture 2" descr="Explorer context menu for unversioned fi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365" y="1293491"/>
            <a:ext cx="36861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406</Words>
  <Application>Microsoft Office PowerPoint</Application>
  <PresentationFormat>Diavetítés a képernyőre (16:9 oldalarány)</PresentationFormat>
  <Paragraphs>113</Paragraphs>
  <Slides>30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Office-téma</vt:lpstr>
      <vt:lpstr>PowerPoint bemutató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PowerPoint bemutató</vt:lpstr>
      <vt:lpstr> Fel kell oldani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80</cp:revision>
  <dcterms:created xsi:type="dcterms:W3CDTF">2015-01-25T18:30:45Z</dcterms:created>
  <dcterms:modified xsi:type="dcterms:W3CDTF">2016-11-11T11:58:49Z</dcterms:modified>
</cp:coreProperties>
</file>