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5" r:id="rId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Fejlesztői </a:t>
            </a:r>
            <a:r>
              <a:rPr lang="hu-HU" dirty="0"/>
              <a:t>környezet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5295"/>
            <a:ext cx="7886700" cy="994172"/>
          </a:xfrm>
        </p:spPr>
        <p:txBody>
          <a:bodyPr/>
          <a:lstStyle/>
          <a:p>
            <a:r>
              <a:rPr lang="hu-HU" dirty="0" smtClean="0"/>
              <a:t>Fejlesztői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Minimum:</a:t>
            </a:r>
          </a:p>
          <a:p>
            <a:pPr lvl="1"/>
            <a:r>
              <a:rPr lang="hu-HU" dirty="0" err="1" smtClean="0"/>
              <a:t>TotalCommander</a:t>
            </a:r>
            <a:endParaRPr lang="hu-HU" dirty="0" smtClean="0"/>
          </a:p>
          <a:p>
            <a:pPr lvl="1"/>
            <a:r>
              <a:rPr lang="hu-HU" dirty="0" err="1" smtClean="0"/>
              <a:t>Ditto</a:t>
            </a:r>
            <a:endParaRPr lang="hu-HU" dirty="0" smtClean="0"/>
          </a:p>
          <a:p>
            <a:pPr lvl="1"/>
            <a:r>
              <a:rPr lang="hu-HU" dirty="0" err="1" smtClean="0"/>
              <a:t>Notepad</a:t>
            </a:r>
            <a:r>
              <a:rPr lang="hu-HU" dirty="0" smtClean="0"/>
              <a:t>++</a:t>
            </a:r>
          </a:p>
          <a:p>
            <a:pPr lvl="1"/>
            <a:r>
              <a:rPr lang="hu-HU" dirty="0" err="1" smtClean="0"/>
              <a:t>Eclipse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565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628650" y="650674"/>
            <a:ext cx="7406640" cy="857250"/>
          </a:xfrm>
        </p:spPr>
        <p:txBody>
          <a:bodyPr/>
          <a:lstStyle/>
          <a:p>
            <a:r>
              <a:rPr lang="hu-HU" dirty="0" smtClean="0"/>
              <a:t>Total </a:t>
            </a:r>
            <a:r>
              <a:rPr lang="hu-HU" dirty="0" err="1" smtClean="0"/>
              <a:t>Commander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Sokoldalú fájlkezelő </a:t>
            </a:r>
          </a:p>
          <a:p>
            <a:r>
              <a:rPr lang="hu-HU" dirty="0" smtClean="0"/>
              <a:t>Keresés</a:t>
            </a:r>
          </a:p>
          <a:p>
            <a:r>
              <a:rPr lang="hu-HU" dirty="0" smtClean="0"/>
              <a:t>Másolás</a:t>
            </a:r>
          </a:p>
          <a:p>
            <a:r>
              <a:rPr lang="hu-HU" dirty="0" smtClean="0"/>
              <a:t>Tömeges átnevezés</a:t>
            </a:r>
          </a:p>
          <a:p>
            <a:r>
              <a:rPr lang="hu-HU" dirty="0" smtClean="0"/>
              <a:t>Tömörítés</a:t>
            </a:r>
          </a:p>
          <a:p>
            <a:r>
              <a:rPr lang="hu-HU" dirty="0" smtClean="0"/>
              <a:t>Stb.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9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8680" y="655683"/>
            <a:ext cx="7886700" cy="994172"/>
          </a:xfrm>
        </p:spPr>
        <p:txBody>
          <a:bodyPr/>
          <a:lstStyle/>
          <a:p>
            <a:r>
              <a:rPr lang="hu-HU" dirty="0" err="1" smtClean="0"/>
              <a:t>Ditto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61062"/>
            <a:ext cx="2772225" cy="3394710"/>
          </a:xfrm>
        </p:spPr>
      </p:pic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868680" y="1061300"/>
            <a:ext cx="3634740" cy="3394472"/>
          </a:xfrm>
        </p:spPr>
        <p:txBody>
          <a:bodyPr/>
          <a:lstStyle/>
          <a:p>
            <a:endParaRPr lang="hu-HU" dirty="0" smtClean="0"/>
          </a:p>
          <a:p>
            <a:r>
              <a:rPr lang="hu-HU" dirty="0" smtClean="0"/>
              <a:t>Vágólap </a:t>
            </a:r>
            <a:r>
              <a:rPr lang="hu-HU" dirty="0"/>
              <a:t>menedzser</a:t>
            </a:r>
          </a:p>
          <a:p>
            <a:r>
              <a:rPr lang="hu-HU" dirty="0" smtClean="0"/>
              <a:t>Könnyen használható</a:t>
            </a:r>
          </a:p>
          <a:p>
            <a:r>
              <a:rPr lang="hu-HU" dirty="0" smtClean="0"/>
              <a:t>Testre szabható</a:t>
            </a:r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6233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628650" y="615489"/>
            <a:ext cx="7886700" cy="994172"/>
          </a:xfrm>
        </p:spPr>
        <p:txBody>
          <a:bodyPr/>
          <a:lstStyle/>
          <a:p>
            <a:r>
              <a:rPr lang="hu-HU" dirty="0" err="1" smtClean="0"/>
              <a:t>Notepad</a:t>
            </a:r>
            <a:r>
              <a:rPr lang="hu-HU" dirty="0" smtClean="0"/>
              <a:t>++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Hatékony szövegszerkesztő</a:t>
            </a:r>
          </a:p>
          <a:p>
            <a:r>
              <a:rPr lang="hu-HU" dirty="0" smtClean="0"/>
              <a:t>Fájlok összehasonlítás</a:t>
            </a:r>
          </a:p>
          <a:p>
            <a:r>
              <a:rPr lang="hu-HU" dirty="0" smtClean="0"/>
              <a:t>Keresés és csere több dokumentumban</a:t>
            </a:r>
          </a:p>
          <a:p>
            <a:r>
              <a:rPr lang="hu-HU" dirty="0" smtClean="0"/>
              <a:t>Programozási </a:t>
            </a:r>
            <a:r>
              <a:rPr lang="hu-HU" dirty="0"/>
              <a:t>nyelvek </a:t>
            </a:r>
            <a:r>
              <a:rPr lang="hu-HU" dirty="0" smtClean="0"/>
              <a:t>szintaxis kiemelése</a:t>
            </a:r>
          </a:p>
          <a:p>
            <a:r>
              <a:rPr lang="hu-HU" dirty="0" smtClean="0"/>
              <a:t>Blokkok kiemelése</a:t>
            </a:r>
          </a:p>
          <a:p>
            <a:r>
              <a:rPr lang="hu-HU" dirty="0" smtClean="0"/>
              <a:t>Szövegkódolás konverzió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9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5296"/>
            <a:ext cx="7886700" cy="994172"/>
          </a:xfrm>
        </p:spPr>
        <p:txBody>
          <a:bodyPr/>
          <a:lstStyle/>
          <a:p>
            <a:r>
              <a:rPr lang="hu-HU" dirty="0" err="1" smtClean="0"/>
              <a:t>Eclipse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Integrated</a:t>
            </a:r>
            <a:r>
              <a:rPr lang="hu-HU" dirty="0"/>
              <a:t> </a:t>
            </a:r>
            <a:r>
              <a:rPr lang="hu-HU" dirty="0" err="1" smtClean="0"/>
              <a:t>Development</a:t>
            </a:r>
            <a:r>
              <a:rPr lang="hu-HU" dirty="0" smtClean="0"/>
              <a:t> </a:t>
            </a:r>
            <a:r>
              <a:rPr lang="hu-HU" dirty="0" err="1"/>
              <a:t>Environment</a:t>
            </a:r>
            <a:r>
              <a:rPr lang="hu-HU" dirty="0"/>
              <a:t>, </a:t>
            </a:r>
            <a:r>
              <a:rPr lang="hu-HU" dirty="0" smtClean="0"/>
              <a:t>IDE nem pedig szövegszerkesztő</a:t>
            </a:r>
          </a:p>
          <a:p>
            <a:r>
              <a:rPr lang="hu-HU" dirty="0" smtClean="0"/>
              <a:t>Használjuk </a:t>
            </a:r>
            <a:r>
              <a:rPr lang="hu-HU" smtClean="0"/>
              <a:t>a funkcióit!</a:t>
            </a:r>
            <a:endParaRPr lang="hu-HU" dirty="0" smtClean="0"/>
          </a:p>
          <a:p>
            <a:r>
              <a:rPr lang="hu-HU" dirty="0" smtClean="0"/>
              <a:t>Ha használjuk, tegyük gyorsabban!</a:t>
            </a:r>
          </a:p>
          <a:p>
            <a:r>
              <a:rPr lang="hu-HU" dirty="0" err="1"/>
              <a:t>MouseFeed</a:t>
            </a:r>
            <a:r>
              <a:rPr lang="hu-HU" dirty="0"/>
              <a:t> </a:t>
            </a:r>
            <a:r>
              <a:rPr lang="hu-HU" dirty="0" err="1"/>
              <a:t>Eclipse</a:t>
            </a:r>
            <a:r>
              <a:rPr lang="hu-HU" dirty="0"/>
              <a:t> </a:t>
            </a:r>
            <a:r>
              <a:rPr lang="hu-HU" dirty="0" err="1"/>
              <a:t>Plugin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74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70</Words>
  <Application>Microsoft Office PowerPoint</Application>
  <PresentationFormat>Diavetítés a képernyőre (16:9 oldalarány)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 bemutató</vt:lpstr>
      <vt:lpstr>Fejlesztői eszközök</vt:lpstr>
      <vt:lpstr>Total Commander</vt:lpstr>
      <vt:lpstr>Ditto</vt:lpstr>
      <vt:lpstr>Notepad++</vt:lpstr>
      <vt:lpstr>Eclipse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</cp:revision>
  <dcterms:created xsi:type="dcterms:W3CDTF">2015-01-25T18:30:45Z</dcterms:created>
  <dcterms:modified xsi:type="dcterms:W3CDTF">2015-10-02T10:21:42Z</dcterms:modified>
</cp:coreProperties>
</file>