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8" r:id="rId5"/>
    <p:sldId id="261" r:id="rId6"/>
    <p:sldId id="270" r:id="rId7"/>
    <p:sldId id="275" r:id="rId8"/>
    <p:sldId id="271" r:id="rId9"/>
    <p:sldId id="27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3148" autoAdjust="0"/>
  </p:normalViewPr>
  <p:slideViewPr>
    <p:cSldViewPr snapToGrid="0">
      <p:cViewPr varScale="1">
        <p:scale>
          <a:sx n="76" d="100"/>
          <a:sy n="76" d="100"/>
        </p:scale>
        <p:origin x="1108" y="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MEGLÉVŐ ISMERETEIM BŐVÍTÉSE</a:t>
            </a:r>
          </a:p>
          <a:p>
            <a:r>
              <a:rPr lang="hu-HU" baseline="0" dirty="0"/>
              <a:t>BENÉZNI A MOTORHÁZTETŐ ALÁ</a:t>
            </a:r>
          </a:p>
          <a:p>
            <a:r>
              <a:rPr lang="hu-HU" baseline="0" dirty="0"/>
              <a:t>-&gt; Egy</a:t>
            </a:r>
            <a:r>
              <a:rPr lang="hu-HU" b="1" baseline="0" dirty="0"/>
              <a:t> jó </a:t>
            </a:r>
            <a:r>
              <a:rPr lang="hu-HU" baseline="0" dirty="0"/>
              <a:t>fejlesztőnek ismernie kell a webet!(ELVEM)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79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Projekt váz:</a:t>
            </a:r>
          </a:p>
          <a:p>
            <a:r>
              <a:rPr lang="hu-HU" baseline="0" dirty="0"/>
              <a:t>KRITIKUS FELADAT, KÜLÖNBÖZŐ TECHNOLÓGIÁK, TEST ENTITY, </a:t>
            </a:r>
            <a:r>
              <a:rPr lang="hu-HU" b="1" baseline="0" dirty="0"/>
              <a:t>SZÉLMALOMHARC: STACK TRACE</a:t>
            </a:r>
          </a:p>
          <a:p>
            <a:r>
              <a:rPr lang="hu-HU" baseline="0" dirty="0" err="1"/>
              <a:t>Admin</a:t>
            </a:r>
            <a:r>
              <a:rPr lang="hu-HU" baseline="0" dirty="0"/>
              <a:t> team: </a:t>
            </a:r>
            <a:r>
              <a:rPr lang="hu-HU" b="1" baseline="0" dirty="0"/>
              <a:t>TÁVOLI EJB HÍVÁS</a:t>
            </a:r>
            <a:r>
              <a:rPr lang="hu-HU" baseline="0" dirty="0"/>
              <a:t>, </a:t>
            </a:r>
            <a:r>
              <a:rPr lang="hu-HU" b="1" baseline="0" dirty="0"/>
              <a:t>KICSIT CSAPATTAG VOLTAM</a:t>
            </a:r>
          </a:p>
          <a:p>
            <a:r>
              <a:rPr lang="hu-HU" b="1" baseline="0" dirty="0"/>
              <a:t>TOMI</a:t>
            </a:r>
            <a:r>
              <a:rPr lang="hu-HU" baseline="0" dirty="0"/>
              <a:t>, SPRING SECU -&gt; ADMIN SECU(KIHÍVÁS)</a:t>
            </a:r>
          </a:p>
          <a:p>
            <a:r>
              <a:rPr lang="hu-HU" b="1" baseline="0" dirty="0"/>
              <a:t>GERI</a:t>
            </a:r>
            <a:r>
              <a:rPr lang="hu-HU" baseline="0" dirty="0"/>
              <a:t>, </a:t>
            </a:r>
            <a:r>
              <a:rPr lang="hu-HU" b="1" baseline="0" dirty="0"/>
              <a:t>SANYI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8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1" baseline="0" dirty="0"/>
              <a:t>ÁRON</a:t>
            </a:r>
            <a:r>
              <a:rPr lang="hu-HU" baseline="0" dirty="0"/>
              <a:t>, MEGÁLLAPODÁS</a:t>
            </a:r>
          </a:p>
          <a:p>
            <a:r>
              <a:rPr lang="hu-HU" baseline="0" dirty="0"/>
              <a:t>BOOTSTRAP VS PF(KIHÍVÁS)</a:t>
            </a:r>
          </a:p>
          <a:p>
            <a:r>
              <a:rPr lang="hu-HU" b="1" baseline="0" dirty="0"/>
              <a:t>REAL TIME MEGJELENÍTÉS</a:t>
            </a:r>
          </a:p>
          <a:p>
            <a:r>
              <a:rPr lang="hu-HU" baseline="0" dirty="0"/>
              <a:t>//CROSS-ORIGIN REQUESTEK(KIHÍVÁS)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79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/>
              <a:t>SZEBB KÓD: CHECKSTYLE + ATTILA</a:t>
            </a:r>
          </a:p>
          <a:p>
            <a:r>
              <a:rPr lang="hu-HU" baseline="0" dirty="0"/>
              <a:t>JÓ HANGULAT: KÉPZÉS + PROJEKT MUNKA</a:t>
            </a:r>
          </a:p>
          <a:p>
            <a:r>
              <a:rPr lang="hu-HU" b="1" baseline="0" dirty="0"/>
              <a:t>JÓ VOLT VELETEK DOLGOZNI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99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11915" y="2209554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Pintér Dávid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27" y="1280462"/>
            <a:ext cx="2824681" cy="3353971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-media-cache-ak0.pinimg.com/originals/3a/45/0f/3a450ff6836a61537a43d714413cc7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53" y="1372208"/>
            <a:ext cx="4217447" cy="2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Miért jelentkeztem?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38898" y="2018729"/>
            <a:ext cx="53491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Piacképes tudás szerzése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 megismerése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Érdekelt, hogy hogyan működik egy webalkalmazás</a:t>
            </a:r>
          </a:p>
        </p:txBody>
      </p:sp>
      <p:sp>
        <p:nvSpPr>
          <p:cNvPr id="8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02536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4221" y="1674617"/>
            <a:ext cx="48642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Projekt váz megtervezése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Konfigurálás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Integráció az </a:t>
            </a:r>
            <a:r>
              <a:rPr lang="hu-HU" sz="2400" dirty="0" err="1"/>
              <a:t>Admin</a:t>
            </a:r>
            <a:r>
              <a:rPr lang="hu-HU" sz="2400" dirty="0"/>
              <a:t> csapattal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Login/Logout funkcionalitás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Elérhető ügyintézők lekérése</a:t>
            </a:r>
          </a:p>
        </p:txBody>
      </p:sp>
      <p:pic>
        <p:nvPicPr>
          <p:cNvPr id="2052" name="Picture 4" descr="http://1.bp.blogspot.com/-rRb-EptXVvM/Uu5yWvG-WwI/AAAAAAAAC8E/C73iIykO0mw/s1600/ejb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65" y="2951889"/>
            <a:ext cx="868715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baeldung.netdna-cdn.com/wp-content/uploads/2016/05/baeldung-persistence-post-footer-icn-1.0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6" y="928223"/>
            <a:ext cx="1326649" cy="13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.ytimg.com/vi/9PbZfWPUdiU/maxresdefaul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04" y="1591547"/>
            <a:ext cx="215053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ím 1"/>
          <p:cNvSpPr txBox="1">
            <a:spLocks/>
          </p:cNvSpPr>
          <p:nvPr/>
        </p:nvSpPr>
        <p:spPr>
          <a:xfrm rot="20305361">
            <a:off x="7446477" y="153351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/>
              <a:t>Helpdesk</a:t>
            </a:r>
            <a:endParaRPr lang="hu-HU" sz="1800" dirty="0"/>
          </a:p>
        </p:txBody>
      </p:sp>
      <p:pic>
        <p:nvPicPr>
          <p:cNvPr id="2" name="Picture 2" descr="https://www.emergenetics.com/blog/wp-content/uploads/2014/04/Collabo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7" y="2725015"/>
            <a:ext cx="2170315" cy="189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6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Feladataim</a:t>
            </a:r>
          </a:p>
          <a:p>
            <a:endParaRPr lang="hu-HU" sz="3200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hu-HU" sz="24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84221" y="1680175"/>
            <a:ext cx="4559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Ügyfél tevékenységek kezelése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REST API implementálása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Tesztelés Postmannel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Megjelenítés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hu-HU" sz="2400" dirty="0"/>
              <a:t>Szűrés</a:t>
            </a:r>
          </a:p>
        </p:txBody>
      </p:sp>
      <p:pic>
        <p:nvPicPr>
          <p:cNvPr id="1028" name="Picture 4" descr="http://design.jboss.org/resteasy/logo/images/resteasy_logo_600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98" y="997041"/>
            <a:ext cx="1078081" cy="7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mdm.com/wp-content/uploads/bootstr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4" y="1390868"/>
            <a:ext cx="2008659" cy="92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agataycivici.files.wordpress.com/2011/05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07" y="1946329"/>
            <a:ext cx="2208234" cy="6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"/>
          <a:stretch/>
        </p:blipFill>
        <p:spPr>
          <a:xfrm>
            <a:off x="4043094" y="2666288"/>
            <a:ext cx="5100906" cy="22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dirty="0"/>
              <a:t>Ami nagyon tetszett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84221" y="1459630"/>
            <a:ext cx="5388758" cy="2995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dirty="0"/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hu-HU" sz="2400" baseline="0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4221" y="1674617"/>
            <a:ext cx="538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Csapatmunka, összetartás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Új technológiákat ismerhettem meg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Megtanultam szebb kódot írni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Folyamatos sikerélmények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Jó hangulat</a:t>
            </a:r>
          </a:p>
        </p:txBody>
      </p:sp>
      <p:pic>
        <p:nvPicPr>
          <p:cNvPr id="3074" name="Picture 2" descr="http://11-plus-entrance-exams.co.uk/wp-content/uploads/2015/06/Exam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443" y="3202043"/>
            <a:ext cx="3329214" cy="108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asme.org/getmedia/500c146d-533c-44f8-a860-65760b59b997/Teaching-Teamwork-to-Engineers_hero.jpg.as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28" y="1205810"/>
            <a:ext cx="2444598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394130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PINTÉR DÁVID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9a324a02-be43-499b-8089-7896e70993e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169</Words>
  <Application>Microsoft Office PowerPoint</Application>
  <PresentationFormat>Diavetítés a képernyőre (16:9 oldalarány)</PresentationFormat>
  <Paragraphs>65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Office-téma</vt:lpstr>
      <vt:lpstr>PowerPoint-bemutató</vt:lpstr>
      <vt:lpstr>PowerPoint-bemutató</vt:lpstr>
      <vt:lpstr>Helpdesk</vt:lpstr>
      <vt:lpstr>PowerPoint-bemutató</vt:lpstr>
      <vt:lpstr>Helpdesk</vt:lpstr>
      <vt:lpstr>Helpdesk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pintyo</cp:lastModifiedBy>
  <cp:revision>124</cp:revision>
  <dcterms:created xsi:type="dcterms:W3CDTF">2015-01-25T18:30:45Z</dcterms:created>
  <dcterms:modified xsi:type="dcterms:W3CDTF">2017-03-08T20:31:27Z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