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sldIdLst>
    <p:sldId id="268" r:id="rId5"/>
    <p:sldId id="261" r:id="rId6"/>
    <p:sldId id="270" r:id="rId7"/>
    <p:sldId id="275" r:id="rId8"/>
    <p:sldId id="271" r:id="rId9"/>
    <p:sldId id="272" r:id="rId10"/>
    <p:sldId id="258" r:id="rId11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ni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48" autoAdjust="0"/>
    <p:restoredTop sz="86410" autoAdjust="0"/>
  </p:normalViewPr>
  <p:slideViewPr>
    <p:cSldViewPr snapToGrid="0">
      <p:cViewPr varScale="1">
        <p:scale>
          <a:sx n="132" d="100"/>
          <a:sy n="132" d="100"/>
        </p:scale>
        <p:origin x="342" y="1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E5D05-7368-4B91-AD81-999E65E8BFFE}" type="datetimeFigureOut">
              <a:rPr lang="hu-HU" smtClean="0"/>
              <a:pPr/>
              <a:t>2017.03.05.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F5BA7A-53FA-4B64-BA9D-1AFB6F476CB1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1</a:t>
            </a:fld>
            <a:endParaRPr lang="hu-H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aseline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2</a:t>
            </a:fld>
            <a:endParaRPr lang="hu-H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baseline="0" dirty="0"/>
              <a:t>KEVÉS ISMERT TECHNOLÓGIA</a:t>
            </a:r>
          </a:p>
          <a:p>
            <a:endParaRPr lang="hu-HU" baseline="0" dirty="0"/>
          </a:p>
          <a:p>
            <a:r>
              <a:rPr lang="hu-HU" baseline="0" dirty="0"/>
              <a:t>-&gt; Egy jó fejlesztőnek ismernie kell a webet!(ELV)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7795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baseline="0" dirty="0"/>
              <a:t>Projekt váz:</a:t>
            </a:r>
          </a:p>
          <a:p>
            <a:r>
              <a:rPr lang="hu-HU" baseline="0" dirty="0"/>
              <a:t>MÉLY VÍZ, KÜLÖNBÖZŐ TECHNOLÓGIÁK, TEST ENTITY</a:t>
            </a:r>
          </a:p>
          <a:p>
            <a:r>
              <a:rPr lang="hu-HU" baseline="0" dirty="0" err="1"/>
              <a:t>Admin</a:t>
            </a:r>
            <a:r>
              <a:rPr lang="hu-HU" baseline="0" dirty="0"/>
              <a:t> team:</a:t>
            </a:r>
          </a:p>
          <a:p>
            <a:r>
              <a:rPr lang="hu-HU" baseline="0" dirty="0"/>
              <a:t>TOMI, SPRING SECU -&gt; ADMIN SECU(KIHÍVÁS)</a:t>
            </a:r>
          </a:p>
          <a:p>
            <a:r>
              <a:rPr lang="hu-HU" baseline="0" dirty="0"/>
              <a:t>GERI, SANYI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6882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baseline="0" dirty="0"/>
              <a:t>ÁRON, MEGÁLLAPODÁS</a:t>
            </a:r>
          </a:p>
          <a:p>
            <a:r>
              <a:rPr lang="hu-HU" baseline="0" dirty="0"/>
              <a:t>BOOTSTRAP VS PF(KIHÍVÁS)</a:t>
            </a:r>
          </a:p>
          <a:p>
            <a:r>
              <a:rPr lang="hu-HU" baseline="0" dirty="0"/>
              <a:t>CROSS-ORIGIN REQUESTEK(KIHÍVÁS)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479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aseline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9937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2017.03.05.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2017.03.05.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2017.03.05.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2017.03.05.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2017.03.05.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2017.03.05.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2017.03.05.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2017.03.05.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2017.03.05.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2017.03.05.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2017.03.05.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pPr/>
              <a:t>2017.03.05.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Kép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" y="0"/>
            <a:ext cx="9142319" cy="5143500"/>
          </a:xfrm>
          <a:prstGeom prst="rect">
            <a:avLst/>
          </a:prstGeom>
        </p:spPr>
      </p:pic>
      <p:sp>
        <p:nvSpPr>
          <p:cNvPr id="6" name="Tartalom helye 2"/>
          <p:cNvSpPr>
            <a:spLocks noGrp="1"/>
          </p:cNvSpPr>
          <p:nvPr>
            <p:ph idx="1"/>
          </p:nvPr>
        </p:nvSpPr>
        <p:spPr>
          <a:xfrm rot="21115592">
            <a:off x="3371347" y="2362290"/>
            <a:ext cx="2847362" cy="77660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err="1">
                <a:latin typeface="+mj-lt"/>
              </a:rPr>
              <a:t>Helpdesk</a:t>
            </a:r>
            <a:endParaRPr lang="hu-H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111915" y="2209554"/>
            <a:ext cx="3814688" cy="434696"/>
          </a:xfrm>
        </p:spPr>
        <p:txBody>
          <a:bodyPr>
            <a:noAutofit/>
          </a:bodyPr>
          <a:lstStyle/>
          <a:p>
            <a:r>
              <a:rPr lang="hu-HU" sz="3200" dirty="0"/>
              <a:t>Pintér Dávid</a:t>
            </a:r>
          </a:p>
          <a:p>
            <a:r>
              <a:rPr lang="hu-HU" dirty="0"/>
              <a:t>Programtervező Informatikus </a:t>
            </a:r>
            <a:r>
              <a:rPr lang="hu-HU" dirty="0" err="1"/>
              <a:t>Bsc</a:t>
            </a:r>
            <a:r>
              <a:rPr lang="hu-HU" dirty="0"/>
              <a:t>.</a:t>
            </a: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484221" y="1459630"/>
            <a:ext cx="5388758" cy="2995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baseline="0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527" y="1280462"/>
            <a:ext cx="2824681" cy="3353971"/>
          </a:xfrm>
          <a:prstGeom prst="rect">
            <a:avLst/>
          </a:prstGeom>
        </p:spPr>
      </p:pic>
      <p:sp>
        <p:nvSpPr>
          <p:cNvPr id="8" name="Cím 1"/>
          <p:cNvSpPr txBox="1">
            <a:spLocks/>
          </p:cNvSpPr>
          <p:nvPr/>
        </p:nvSpPr>
        <p:spPr>
          <a:xfrm rot="20305361">
            <a:off x="7446477" y="153351"/>
            <a:ext cx="1548465" cy="417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800"/>
              <a:t>Helpdesk</a:t>
            </a: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1869678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s-media-cache-ak0.pinimg.com/originals/3a/45/0f/3a450ff6836a61537a43d714413cc74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553" y="1372208"/>
            <a:ext cx="4217447" cy="282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3814688" cy="434696"/>
          </a:xfrm>
        </p:spPr>
        <p:txBody>
          <a:bodyPr>
            <a:noAutofit/>
          </a:bodyPr>
          <a:lstStyle/>
          <a:p>
            <a:r>
              <a:rPr lang="hu-HU" sz="3200" dirty="0"/>
              <a:t>Miért jelentkeztem?</a:t>
            </a: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484221" y="1459630"/>
            <a:ext cx="5388758" cy="2995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baseline="0" dirty="0"/>
          </a:p>
        </p:txBody>
      </p:sp>
      <p:sp>
        <p:nvSpPr>
          <p:cNvPr id="4" name="Szövegdoboz 3"/>
          <p:cNvSpPr txBox="1"/>
          <p:nvPr/>
        </p:nvSpPr>
        <p:spPr>
          <a:xfrm>
            <a:off x="238898" y="2018729"/>
            <a:ext cx="534910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400" dirty="0"/>
              <a:t>Piacképes tudás szerzése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400" dirty="0"/>
              <a:t>Új technológiák megismerése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400" dirty="0"/>
              <a:t>Érdekelt, hogy hogyan működik egy webalkalmazás</a:t>
            </a:r>
          </a:p>
        </p:txBody>
      </p:sp>
      <p:sp>
        <p:nvSpPr>
          <p:cNvPr id="8" name="Cím 1"/>
          <p:cNvSpPr>
            <a:spLocks noGrp="1"/>
          </p:cNvSpPr>
          <p:nvPr>
            <p:ph type="ctrTitle"/>
          </p:nvPr>
        </p:nvSpPr>
        <p:spPr>
          <a:xfrm rot="20305361">
            <a:off x="7446477" y="153351"/>
            <a:ext cx="1548465" cy="417968"/>
          </a:xfrm>
        </p:spPr>
        <p:txBody>
          <a:bodyPr>
            <a:normAutofit/>
          </a:bodyPr>
          <a:lstStyle/>
          <a:p>
            <a:r>
              <a:rPr lang="hu-HU" sz="1800" dirty="0"/>
              <a:t>Helpdesk</a:t>
            </a:r>
          </a:p>
        </p:txBody>
      </p:sp>
    </p:spTree>
    <p:extLst>
      <p:ext uri="{BB962C8B-B14F-4D97-AF65-F5344CB8AC3E}">
        <p14:creationId xmlns:p14="http://schemas.microsoft.com/office/powerpoint/2010/main" val="2025365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3814688" cy="434696"/>
          </a:xfrm>
        </p:spPr>
        <p:txBody>
          <a:bodyPr>
            <a:noAutofit/>
          </a:bodyPr>
          <a:lstStyle/>
          <a:p>
            <a:r>
              <a:rPr lang="hu-HU" sz="3200" dirty="0"/>
              <a:t>Feladataim</a:t>
            </a: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484221" y="1459630"/>
            <a:ext cx="5388758" cy="2995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baseline="0" dirty="0"/>
          </a:p>
        </p:txBody>
      </p:sp>
      <p:sp>
        <p:nvSpPr>
          <p:cNvPr id="4" name="Szövegdoboz 3"/>
          <p:cNvSpPr txBox="1"/>
          <p:nvPr/>
        </p:nvSpPr>
        <p:spPr>
          <a:xfrm>
            <a:off x="484221" y="1674617"/>
            <a:ext cx="48642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400" dirty="0"/>
              <a:t>Projekt váz megtervezése</a:t>
            </a:r>
          </a:p>
          <a:p>
            <a:pPr marL="800100" lvl="1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hu-HU" sz="2400" dirty="0"/>
              <a:t>Konfigurálás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400" dirty="0"/>
              <a:t>Integráció az </a:t>
            </a:r>
            <a:r>
              <a:rPr lang="hu-HU" sz="2400" dirty="0" err="1"/>
              <a:t>Admin</a:t>
            </a:r>
            <a:r>
              <a:rPr lang="hu-HU" sz="2400" dirty="0"/>
              <a:t> csapattal</a:t>
            </a:r>
          </a:p>
          <a:p>
            <a:pPr marL="742950" lvl="1" indent="-2857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hu-HU" sz="2400" dirty="0"/>
              <a:t>Login/Logout funkcionalitás</a:t>
            </a:r>
          </a:p>
          <a:p>
            <a:pPr marL="742950" lvl="1" indent="-2857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hu-HU" sz="2400" dirty="0"/>
              <a:t>Elérhető ügyintézők lekérése</a:t>
            </a:r>
          </a:p>
        </p:txBody>
      </p:sp>
      <p:pic>
        <p:nvPicPr>
          <p:cNvPr id="2052" name="Picture 4" descr="http://1.bp.blogspot.com/-rRb-EptXVvM/Uu5yWvG-WwI/AAAAAAAAC8E/C73iIykO0mw/s1600/ejb-mini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632" y="3114455"/>
            <a:ext cx="868715" cy="125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cdn2.baeldung.netdna-cdn.com/wp-content/uploads/2016/05/baeldung-persistence-post-footer-icn-1.0.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997" y="1448512"/>
            <a:ext cx="1576081" cy="1576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i.ytimg.com/vi/9PbZfWPUdiU/maxresdefault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196" y="2509617"/>
            <a:ext cx="2150535" cy="120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ím 1"/>
          <p:cNvSpPr txBox="1">
            <a:spLocks/>
          </p:cNvSpPr>
          <p:nvPr/>
        </p:nvSpPr>
        <p:spPr>
          <a:xfrm rot="20305361">
            <a:off x="7446477" y="153351"/>
            <a:ext cx="1548465" cy="417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800"/>
              <a:t>Helpdesk</a:t>
            </a: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760617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3814688" cy="434696"/>
          </a:xfrm>
        </p:spPr>
        <p:txBody>
          <a:bodyPr>
            <a:noAutofit/>
          </a:bodyPr>
          <a:lstStyle/>
          <a:p>
            <a:r>
              <a:rPr lang="hu-HU" sz="3200" dirty="0"/>
              <a:t>Feladataim</a:t>
            </a:r>
          </a:p>
          <a:p>
            <a:endParaRPr lang="hu-HU" sz="3200" dirty="0"/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484221" y="1459630"/>
            <a:ext cx="5388758" cy="2995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hu-HU" sz="2400" dirty="0"/>
          </a:p>
        </p:txBody>
      </p:sp>
      <p:sp>
        <p:nvSpPr>
          <p:cNvPr id="7" name="Szövegdoboz 6"/>
          <p:cNvSpPr txBox="1"/>
          <p:nvPr/>
        </p:nvSpPr>
        <p:spPr>
          <a:xfrm>
            <a:off x="484221" y="1680175"/>
            <a:ext cx="45594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400" dirty="0"/>
              <a:t>Ügyfél tevékenységek kezelése</a:t>
            </a:r>
          </a:p>
          <a:p>
            <a:pPr marL="800100" lvl="1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hu-HU" sz="2400" dirty="0"/>
              <a:t>REST API implementálása</a:t>
            </a:r>
          </a:p>
          <a:p>
            <a:pPr marL="800100" lvl="1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hu-HU" sz="2400" dirty="0"/>
              <a:t>Tesztelés Postmannel</a:t>
            </a:r>
          </a:p>
          <a:p>
            <a:pPr marL="800100" lvl="1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hu-HU" sz="2400" dirty="0"/>
              <a:t>Megjelenítés</a:t>
            </a:r>
          </a:p>
          <a:p>
            <a:pPr marL="800100" lvl="1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hu-HU" sz="2400" dirty="0"/>
              <a:t>Szűrés</a:t>
            </a:r>
          </a:p>
        </p:txBody>
      </p:sp>
      <p:pic>
        <p:nvPicPr>
          <p:cNvPr id="1028" name="Picture 4" descr="http://design.jboss.org/resteasy/logo/images/resteasy_logo_600x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498" y="997041"/>
            <a:ext cx="1078081" cy="76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bmdm.com/wp-content/uploads/bootstra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714" y="1390868"/>
            <a:ext cx="2008659" cy="927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cagataycivici.files.wordpress.com/2011/05/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507" y="1946329"/>
            <a:ext cx="2208234" cy="645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Kép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6" r="42309" b="54284"/>
          <a:stretch/>
        </p:blipFill>
        <p:spPr>
          <a:xfrm>
            <a:off x="4053587" y="2555542"/>
            <a:ext cx="5090414" cy="2364036"/>
          </a:xfrm>
          <a:prstGeom prst="rect">
            <a:avLst/>
          </a:prstGeom>
        </p:spPr>
      </p:pic>
      <p:sp>
        <p:nvSpPr>
          <p:cNvPr id="13" name="Cím 1"/>
          <p:cNvSpPr>
            <a:spLocks noGrp="1"/>
          </p:cNvSpPr>
          <p:nvPr>
            <p:ph type="ctrTitle"/>
          </p:nvPr>
        </p:nvSpPr>
        <p:spPr>
          <a:xfrm rot="20305361">
            <a:off x="7446477" y="153351"/>
            <a:ext cx="1548465" cy="417968"/>
          </a:xfrm>
        </p:spPr>
        <p:txBody>
          <a:bodyPr>
            <a:normAutofit/>
          </a:bodyPr>
          <a:lstStyle/>
          <a:p>
            <a:r>
              <a:rPr lang="hu-HU" sz="1800" dirty="0"/>
              <a:t>Helpdesk</a:t>
            </a:r>
          </a:p>
        </p:txBody>
      </p:sp>
    </p:spTree>
    <p:extLst>
      <p:ext uri="{BB962C8B-B14F-4D97-AF65-F5344CB8AC3E}">
        <p14:creationId xmlns:p14="http://schemas.microsoft.com/office/powerpoint/2010/main" val="2713505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3814688" cy="434696"/>
          </a:xfrm>
        </p:spPr>
        <p:txBody>
          <a:bodyPr>
            <a:noAutofit/>
          </a:bodyPr>
          <a:lstStyle/>
          <a:p>
            <a:r>
              <a:rPr lang="hu-HU" sz="3200" dirty="0"/>
              <a:t>Ami nagyon tetszett</a:t>
            </a: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484221" y="1459630"/>
            <a:ext cx="5388758" cy="2995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baseline="0" dirty="0"/>
          </a:p>
        </p:txBody>
      </p:sp>
      <p:sp>
        <p:nvSpPr>
          <p:cNvPr id="6" name="Szövegdoboz 5"/>
          <p:cNvSpPr txBox="1"/>
          <p:nvPr/>
        </p:nvSpPr>
        <p:spPr>
          <a:xfrm>
            <a:off x="484221" y="1674617"/>
            <a:ext cx="53887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400" dirty="0"/>
              <a:t>Csapatmunka, összetartás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400" dirty="0"/>
              <a:t>Új technológiákat ismerhettem meg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400" dirty="0"/>
              <a:t>Megtanultam szebb kódot írni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400" dirty="0"/>
              <a:t>Folyamatos sikerélmények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400" dirty="0"/>
              <a:t>Jó hangulat</a:t>
            </a:r>
          </a:p>
        </p:txBody>
      </p:sp>
      <p:pic>
        <p:nvPicPr>
          <p:cNvPr id="3074" name="Picture 2" descr="http://11-plus-entrance-exams.co.uk/wp-content/uploads/2015/06/Exam_succe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443" y="3202043"/>
            <a:ext cx="3329214" cy="1085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www.asme.org/getmedia/500c146d-533c-44f8-a860-65760b59b997/Teaching-Teamwork-to-Engineers_hero.jpg.asp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028" y="1205810"/>
            <a:ext cx="2444598" cy="191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ím 1"/>
          <p:cNvSpPr>
            <a:spLocks noGrp="1"/>
          </p:cNvSpPr>
          <p:nvPr>
            <p:ph type="ctrTitle"/>
          </p:nvPr>
        </p:nvSpPr>
        <p:spPr>
          <a:xfrm rot="20305361">
            <a:off x="7446477" y="153351"/>
            <a:ext cx="1548465" cy="417968"/>
          </a:xfrm>
        </p:spPr>
        <p:txBody>
          <a:bodyPr>
            <a:normAutofit/>
          </a:bodyPr>
          <a:lstStyle/>
          <a:p>
            <a:r>
              <a:rPr lang="hu-HU" sz="1800" dirty="0"/>
              <a:t>Helpdesk</a:t>
            </a:r>
          </a:p>
        </p:txBody>
      </p:sp>
    </p:spTree>
    <p:extLst>
      <p:ext uri="{BB962C8B-B14F-4D97-AF65-F5344CB8AC3E}">
        <p14:creationId xmlns:p14="http://schemas.microsoft.com/office/powerpoint/2010/main" val="3941308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98946" y="3882777"/>
            <a:ext cx="2670978" cy="91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dirty="0">
                <a:solidFill>
                  <a:schemeClr val="bg1"/>
                </a:solidFill>
                <a:latin typeface="+mj-lt"/>
              </a:rPr>
              <a:t>Pintér Dávid</a:t>
            </a:r>
          </a:p>
        </p:txBody>
      </p:sp>
    </p:spTree>
    <p:extLst>
      <p:ext uri="{BB962C8B-B14F-4D97-AF65-F5344CB8AC3E}">
        <p14:creationId xmlns:p14="http://schemas.microsoft.com/office/powerpoint/2010/main" val="3541323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C862C676857C24E8FC2D32B30708833" ma:contentTypeVersion="2" ma:contentTypeDescription="Új dokumentum létrehozása." ma:contentTypeScope="" ma:versionID="56d51952ebb676fe3cf20c5597969f31">
  <xsd:schema xmlns:xsd="http://www.w3.org/2001/XMLSchema" xmlns:xs="http://www.w3.org/2001/XMLSchema" xmlns:p="http://schemas.microsoft.com/office/2006/metadata/properties" xmlns:ns2="9a324a02-be43-499b-8089-7896e70993e7" targetNamespace="http://schemas.microsoft.com/office/2006/metadata/properties" ma:root="true" ma:fieldsID="4fefbcd2855290300f96a0ef710b0fa0" ns2:_="">
    <xsd:import namespace="9a324a02-be43-499b-8089-7896e70993e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324a02-be43-499b-8089-7896e70993e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Résztvevők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Megosztva részletekkel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E1455B4-EFFE-4AEE-ADC2-FE51D16F6234}">
  <ds:schemaRefs>
    <ds:schemaRef ds:uri="9a324a02-be43-499b-8089-7896e70993e7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66AD069-051C-46FD-A0CD-BDE143FEA5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1A0B1-1575-4000-BA64-9167668093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324a02-be43-499b-8089-7896e70993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1191</TotalTime>
  <Words>140</Words>
  <Application>Microsoft Office PowerPoint</Application>
  <PresentationFormat>Diavetítés a képernyőre (16:9 oldalarány)</PresentationFormat>
  <Paragraphs>61</Paragraphs>
  <Slides>7</Slides>
  <Notes>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Office-téma</vt:lpstr>
      <vt:lpstr>PowerPoint-bemutató</vt:lpstr>
      <vt:lpstr>PowerPoint-bemutató</vt:lpstr>
      <vt:lpstr>Helpdesk</vt:lpstr>
      <vt:lpstr>PowerPoint-bemutató</vt:lpstr>
      <vt:lpstr>Helpdesk</vt:lpstr>
      <vt:lpstr>Helpdesk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Pintér Dávid</cp:lastModifiedBy>
  <cp:revision>101</cp:revision>
  <dcterms:created xsi:type="dcterms:W3CDTF">2015-01-25T18:30:45Z</dcterms:created>
  <dcterms:modified xsi:type="dcterms:W3CDTF">2017-03-05T22:37:43Z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0x010100AC862C676857C24E8FC2D32B30708833</vt:lpwstr>
  </property>
</Properties>
</file>