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68" r:id="rId5"/>
    <p:sldId id="266" r:id="rId6"/>
    <p:sldId id="267" r:id="rId7"/>
    <p:sldId id="261" r:id="rId8"/>
    <p:sldId id="271" r:id="rId9"/>
    <p:sldId id="272" r:id="rId10"/>
    <p:sldId id="273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21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66792" autoAdjust="0"/>
  </p:normalViewPr>
  <p:slideViewPr>
    <p:cSldViewPr snapToGrid="0">
      <p:cViewPr varScale="1">
        <p:scale>
          <a:sx n="102" d="100"/>
          <a:sy n="102" d="100"/>
        </p:scale>
        <p:origin x="106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1527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455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5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Ké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" y="0"/>
            <a:ext cx="9142319" cy="5143500"/>
          </a:xfrm>
          <a:prstGeom prst="rect">
            <a:avLst/>
          </a:prstGeom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 rot="21115592">
            <a:off x="3371347" y="2362290"/>
            <a:ext cx="2847362" cy="776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>
                <a:latin typeface="+mj-lt"/>
              </a:rPr>
              <a:t>Helpdesk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388948" y="164313"/>
            <a:ext cx="1608083" cy="417968"/>
          </a:xfrm>
        </p:spPr>
        <p:txBody>
          <a:bodyPr>
            <a:normAutofit/>
          </a:bodyPr>
          <a:lstStyle/>
          <a:p>
            <a:r>
              <a:rPr lang="hu-HU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Helpdesk</a:t>
            </a:r>
            <a:endParaRPr lang="hu-HU" sz="3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3484" y="2478502"/>
            <a:ext cx="5257230" cy="434696"/>
          </a:xfrm>
        </p:spPr>
        <p:txBody>
          <a:bodyPr>
            <a:noAutofit/>
          </a:bodyPr>
          <a:lstStyle/>
          <a:p>
            <a:r>
              <a:rPr lang="hu-HU" sz="3200" b="1" dirty="0">
                <a:latin typeface="Arial" panose="020B0604020202020204" pitchFamily="34" charset="0"/>
                <a:cs typeface="Arial" panose="020B0604020202020204" pitchFamily="34" charset="0"/>
              </a:rPr>
              <a:t>Szabó Áron</a:t>
            </a:r>
          </a:p>
        </p:txBody>
      </p:sp>
      <p:sp>
        <p:nvSpPr>
          <p:cNvPr id="19" name="Alcím 2"/>
          <p:cNvSpPr txBox="1">
            <a:spLocks/>
          </p:cNvSpPr>
          <p:nvPr/>
        </p:nvSpPr>
        <p:spPr>
          <a:xfrm>
            <a:off x="439838" y="1875099"/>
            <a:ext cx="4075012" cy="27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40" y="1193672"/>
            <a:ext cx="2674386" cy="3439052"/>
          </a:xfrm>
          <a:prstGeom prst="rect">
            <a:avLst/>
          </a:prstGeom>
        </p:spPr>
      </p:pic>
      <p:sp>
        <p:nvSpPr>
          <p:cNvPr id="6" name="Alcím 2"/>
          <p:cNvSpPr txBox="1">
            <a:spLocks/>
          </p:cNvSpPr>
          <p:nvPr/>
        </p:nvSpPr>
        <p:spPr>
          <a:xfrm>
            <a:off x="163484" y="2913198"/>
            <a:ext cx="5257230" cy="434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/>
              <a:t>Mérnökinformatikus </a:t>
            </a:r>
            <a:r>
              <a:rPr lang="hu-HU" sz="3200" dirty="0" err="1"/>
              <a:t>BSc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0705"/>
            <a:ext cx="7886700" cy="457312"/>
          </a:xfrm>
        </p:spPr>
        <p:txBody>
          <a:bodyPr>
            <a:noAutofit/>
          </a:bodyPr>
          <a:lstStyle/>
          <a:p>
            <a:r>
              <a:rPr lang="hu-HU" sz="2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Azért jelentkeztem, hogy…</a:t>
            </a:r>
            <a:endParaRPr lang="hu-H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Fejleszthessem meglévő Java ismereteimet.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Tudásomat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enterprise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technológiákkal bővíthessem.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Megismerhessem, milyen is csapatban szoftvert fejleszteni.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Piacképes tudást szerezhessek.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 rot="20305361">
            <a:off x="7672719" y="72052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Helpdesk</a:t>
            </a:r>
            <a:endParaRPr lang="hu-HU" sz="1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04" y="3412503"/>
            <a:ext cx="1428750" cy="122022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07" y="3311747"/>
            <a:ext cx="1365913" cy="1454372"/>
          </a:xfrm>
          <a:prstGeom prst="rect">
            <a:avLst/>
          </a:prstGeom>
        </p:spPr>
      </p:pic>
      <p:sp>
        <p:nvSpPr>
          <p:cNvPr id="10" name="Nyíl: jobbra mutató 9"/>
          <p:cNvSpPr/>
          <p:nvPr/>
        </p:nvSpPr>
        <p:spPr>
          <a:xfrm>
            <a:off x="3209540" y="3796617"/>
            <a:ext cx="2607181" cy="484632"/>
          </a:xfrm>
          <a:prstGeom prst="rightArrow">
            <a:avLst>
              <a:gd name="adj1" fmla="val 14987"/>
              <a:gd name="adj2" fmla="val 83067"/>
            </a:avLst>
          </a:prstGeom>
          <a:gradFill flip="none" rotWithShape="1">
            <a:gsLst>
              <a:gs pos="100000">
                <a:srgbClr val="FFA521"/>
              </a:gs>
              <a:gs pos="0">
                <a:srgbClr val="FF333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/>
              <a:t>Helpdesk</a:t>
            </a:r>
            <a:endParaRPr lang="hu-HU" sz="1800" dirty="0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628650" y="810705"/>
            <a:ext cx="7886700" cy="457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1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Legfontosabb</a:t>
            </a:r>
            <a:r>
              <a:rPr lang="hu-HU" sz="32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feladataim</a:t>
            </a:r>
            <a:endParaRPr lang="hu-HU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Chat funkció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Kihívások: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információ megjelenítés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A beszélgetés lezárásának lehetősége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Többnyelvű üdvözlőüzenet a kliens számára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303" y="1151827"/>
            <a:ext cx="3525143" cy="2087255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28" y="3589120"/>
            <a:ext cx="1826543" cy="1144805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51" y="3454326"/>
            <a:ext cx="1375081" cy="13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628650" y="810705"/>
            <a:ext cx="7886700" cy="457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1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Legfontosabb</a:t>
            </a:r>
            <a:r>
              <a:rPr lang="hu-HU" sz="32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feladataim</a:t>
            </a:r>
            <a:endParaRPr lang="hu-HU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JavaScript Web </a:t>
            </a:r>
            <a:r>
              <a:rPr lang="hu-HU" b="1" dirty="0" err="1">
                <a:latin typeface="Arial" panose="020B0604020202020204" pitchFamily="34" charset="0"/>
                <a:cs typeface="Arial" panose="020B0604020202020204" pitchFamily="34" charset="0"/>
              </a:rPr>
              <a:t>Plugin</a:t>
            </a:r>
            <a:endParaRPr lang="hu-H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Frontend feladat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A kliens és az ügyintéző közötti kapcsolat kezdete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Kihívások: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Kommunikációs séma kialakítás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Session Storage használat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UUID –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- generálás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46" y="3297364"/>
            <a:ext cx="1945604" cy="1335359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29" y="1268017"/>
            <a:ext cx="2507450" cy="14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6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628650" y="810705"/>
            <a:ext cx="7886700" cy="457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1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Legfontosabb</a:t>
            </a:r>
            <a:r>
              <a:rPr lang="hu-HU" sz="32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feladataim</a:t>
            </a:r>
            <a:endParaRPr lang="hu-HU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Chat </a:t>
            </a:r>
            <a:r>
              <a:rPr lang="hu-HU" b="1" dirty="0" err="1">
                <a:latin typeface="Arial" panose="020B0604020202020204" pitchFamily="34" charset="0"/>
                <a:cs typeface="Arial" panose="020B0604020202020204" pitchFamily="34" charset="0"/>
              </a:rPr>
              <a:t>Popup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endParaRPr lang="hu-H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információ az ügyintéző számára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Komplex, backend – frontend feladat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Kihívások: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Conversation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Status bevezetése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A project minden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mudulját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érintő munka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JPQL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Egyedi 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" t="27697" r="7489" b="23195"/>
          <a:stretch/>
        </p:blipFill>
        <p:spPr>
          <a:xfrm>
            <a:off x="5502165" y="3449829"/>
            <a:ext cx="3384000" cy="1332000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79" y="1268017"/>
            <a:ext cx="2857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628650" y="810705"/>
            <a:ext cx="7886700" cy="457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1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Mit kaptam a </a:t>
            </a:r>
            <a:r>
              <a:rPr lang="hu-HU" sz="3100" b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trainingtől</a:t>
            </a:r>
            <a:r>
              <a:rPr lang="hu-HU" sz="31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  <a:endParaRPr lang="hu-HU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Új, aktuális technológiák megismerése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Szakmai tapasztalat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Csapatban való munkavégzés lehetősége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Önálló problémamegoldási készség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Betekintés a fejlesztő cégek életébe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Jó hangulat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77" y="3566470"/>
            <a:ext cx="2469823" cy="1363432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957" y="2433965"/>
            <a:ext cx="1937584" cy="113401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03" y="1196537"/>
            <a:ext cx="1718492" cy="130740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2" y="4159456"/>
            <a:ext cx="3012667" cy="76907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20" y="4002702"/>
            <a:ext cx="1851666" cy="925833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78" y="2560018"/>
            <a:ext cx="182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Szabó Áron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1455B4-EFFE-4AEE-ADC2-FE51D16F623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9a324a02-be43-499b-8089-7896e70993e7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</TotalTime>
  <Words>161</Words>
  <Application>Microsoft Office PowerPoint</Application>
  <PresentationFormat>Diavetítés a képernyőre (16:9 oldalarány)</PresentationFormat>
  <Paragraphs>72</Paragraphs>
  <Slides>8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PowerPoint-bemutató</vt:lpstr>
      <vt:lpstr>Helpdesk</vt:lpstr>
      <vt:lpstr>Azért jelentkeztem, hogy…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Szabó Áron</cp:lastModifiedBy>
  <cp:revision>70</cp:revision>
  <dcterms:created xsi:type="dcterms:W3CDTF">2015-01-25T18:30:45Z</dcterms:created>
  <dcterms:modified xsi:type="dcterms:W3CDTF">2017-03-02T21:58:47Z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