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8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66792" autoAdjust="0"/>
  </p:normalViewPr>
  <p:slideViewPr>
    <p:cSldViewPr snapToGrid="0">
      <p:cViewPr varScale="1">
        <p:scale>
          <a:sx n="65" d="100"/>
          <a:sy n="65" d="100"/>
        </p:scale>
        <p:origin x="151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E5D05-7368-4B91-AD81-999E65E8BFFE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5BA7A-53FA-4B64-BA9D-1AFB6F476CB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84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42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24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BA7A-53FA-4B64-BA9D-1AFB6F476CB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54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21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81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18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91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999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73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b="1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DED4D-A8A4-450F-8B8F-33920FA6A61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4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2017. 03. 03.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Kép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" y="0"/>
            <a:ext cx="9142319" cy="5143500"/>
          </a:xfrm>
          <a:prstGeom prst="rect">
            <a:avLst/>
          </a:prstGeom>
        </p:spPr>
      </p:pic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 rot="21115592">
            <a:off x="3371347" y="2362290"/>
            <a:ext cx="2847362" cy="776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Helpdesk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Amit kaptam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Temérdek lexikális és technikai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tudás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Szakmai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tapasztalat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Piacképes technológiák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megismerése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90" y="3934256"/>
            <a:ext cx="2308598" cy="612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62" y="977440"/>
            <a:ext cx="1018120" cy="145707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0" y="3934256"/>
            <a:ext cx="1508850" cy="756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82" y="1668978"/>
            <a:ext cx="1632000" cy="12240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30" y="3022423"/>
            <a:ext cx="1937584" cy="113401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82" y="3325657"/>
            <a:ext cx="1536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  <a:endParaRPr lang="hu-HU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Németh Marcell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Helpdesk</a:t>
            </a:r>
            <a:endParaRPr lang="hu-HU" sz="1800" dirty="0"/>
          </a:p>
        </p:txBody>
      </p:sp>
      <p:sp>
        <p:nvSpPr>
          <p:cNvPr id="19" name="Alcím 2"/>
          <p:cNvSpPr txBox="1">
            <a:spLocks/>
          </p:cNvSpPr>
          <p:nvPr/>
        </p:nvSpPr>
        <p:spPr>
          <a:xfrm>
            <a:off x="439838" y="1875099"/>
            <a:ext cx="4075012" cy="275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u-H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27" y="1407815"/>
            <a:ext cx="2880000" cy="288000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13447" y="1868916"/>
            <a:ext cx="3823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Németh </a:t>
            </a:r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Marcell</a:t>
            </a:r>
          </a:p>
          <a:p>
            <a:pPr algn="ctr"/>
            <a:r>
              <a:rPr lang="hu-H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Gazdaságinformatikus BSc</a:t>
            </a:r>
            <a:endParaRPr lang="hu-H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Amiért</a:t>
            </a:r>
            <a:r>
              <a:rPr lang="hu-H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jelentkeztem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Java ismeretek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bővítése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Új technológiák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megismerése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Piacképes tudást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szerezzek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55" y="3156072"/>
            <a:ext cx="3375652" cy="1440000"/>
          </a:xfrm>
          <a:prstGeom prst="rect">
            <a:avLst/>
          </a:prstGeom>
        </p:spPr>
      </p:pic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 rot="20305361">
            <a:off x="7446477" y="153351"/>
            <a:ext cx="1548465" cy="417968"/>
          </a:xfrm>
        </p:spPr>
        <p:txBody>
          <a:bodyPr>
            <a:normAutofit/>
          </a:bodyPr>
          <a:lstStyle/>
          <a:p>
            <a:r>
              <a:rPr lang="hu-HU" sz="1800" dirty="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212"/>
            <a:ext cx="9048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Fontosabb feladataim</a:t>
            </a:r>
            <a:r>
              <a:rPr lang="hu-HU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Lokalizáció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bevezetése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funkció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implementálása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Statisztika oldal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elkészítése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03" y="1731925"/>
            <a:ext cx="3038304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Lokalizáció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Az oldalak megtekinthetőek magyarul és angolul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egyaránt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73" y="2481882"/>
            <a:ext cx="2267909" cy="2274005"/>
          </a:xfrm>
          <a:prstGeom prst="rect">
            <a:avLst/>
          </a:prstGeom>
        </p:spPr>
      </p:pic>
      <p:pic>
        <p:nvPicPr>
          <p:cNvPr id="4" name="Kép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7" y="3253594"/>
            <a:ext cx="1260000" cy="12672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0" y="3254652"/>
            <a:ext cx="1260000" cy="12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93777" y="1731925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Legnagyobb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kihívás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működés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hu-H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81" y="1342104"/>
            <a:ext cx="2078126" cy="1188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819" y="1864104"/>
            <a:ext cx="2061437" cy="1332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09" y="2806917"/>
            <a:ext cx="1925484" cy="864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88" y="3607371"/>
            <a:ext cx="2285721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Statisztika oldal</a:t>
            </a:r>
            <a:endParaRPr lang="hu-H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33682" y="1731925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Mindkét csapattal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kommunikáció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Napi, heti, havi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szűrés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Primefaces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63" y="1253602"/>
            <a:ext cx="2106215" cy="1404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33" y="2914687"/>
            <a:ext cx="3134143" cy="1476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43" y="3166687"/>
            <a:ext cx="12240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7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682" y="863781"/>
            <a:ext cx="7886700" cy="478323"/>
          </a:xfrm>
        </p:spPr>
        <p:txBody>
          <a:bodyPr>
            <a:normAutofit/>
          </a:bodyPr>
          <a:lstStyle/>
          <a:p>
            <a:r>
              <a:rPr lang="hu-H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Érdekesség</a:t>
            </a:r>
            <a:endParaRPr lang="hu-H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/>
          <p:cNvSpPr txBox="1">
            <a:spLocks/>
          </p:cNvSpPr>
          <p:nvPr/>
        </p:nvSpPr>
        <p:spPr>
          <a:xfrm rot="20305361">
            <a:off x="7676175" y="175729"/>
            <a:ext cx="1548465" cy="417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Helpdesk</a:t>
            </a:r>
            <a:endParaRPr lang="hu-HU" sz="1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3" y="1547318"/>
            <a:ext cx="2780451" cy="1044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23" y="1821917"/>
            <a:ext cx="4066384" cy="15058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4" y="2960711"/>
            <a:ext cx="3278057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56d51952ebb676fe3cf20c5597969f31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fefbcd2855290300f96a0ef710b0fa0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1A0B1-1575-4000-BA64-9167668093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a324a02-be43-499b-8089-7896e70993e7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95</Words>
  <Application>Microsoft Office PowerPoint</Application>
  <PresentationFormat>Diavetítés a képernyőre (16:9 oldalarány)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bemutató</vt:lpstr>
      <vt:lpstr>Helpdesk</vt:lpstr>
      <vt:lpstr>Amiért jelentkeztem</vt:lpstr>
      <vt:lpstr>Helpdesk</vt:lpstr>
      <vt:lpstr>Fontosabb feladataim:</vt:lpstr>
      <vt:lpstr>Lokalizáció</vt:lpstr>
      <vt:lpstr>Chat</vt:lpstr>
      <vt:lpstr>Statisztika oldal</vt:lpstr>
      <vt:lpstr>Érdekesség</vt:lpstr>
      <vt:lpstr>Amit kaptam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Marci</cp:lastModifiedBy>
  <cp:revision>77</cp:revision>
  <dcterms:created xsi:type="dcterms:W3CDTF">2015-01-25T18:30:45Z</dcterms:created>
  <dcterms:modified xsi:type="dcterms:W3CDTF">2017-03-03T19:04:19Z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