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8" r:id="rId5"/>
    <p:sldId id="261" r:id="rId6"/>
    <p:sldId id="270" r:id="rId7"/>
    <p:sldId id="275" r:id="rId8"/>
    <p:sldId id="271" r:id="rId9"/>
    <p:sldId id="276" r:id="rId10"/>
    <p:sldId id="272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6410" autoAdjust="0"/>
  </p:normalViewPr>
  <p:slideViewPr>
    <p:cSldViewPr snapToGrid="0">
      <p:cViewPr varScale="1">
        <p:scale>
          <a:sx n="132" d="100"/>
          <a:sy n="132" d="100"/>
        </p:scale>
        <p:origin x="11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87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84221" y="2301833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1670087"/>
            <a:ext cx="534910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Szerintem egy jó fejlesztőnek ismernie kell a webet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0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80" y="2662405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29" y="2967010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0" y="1598867"/>
            <a:ext cx="4559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Client </a:t>
            </a:r>
            <a:r>
              <a:rPr lang="hu-HU" sz="2400" dirty="0" err="1"/>
              <a:t>Activityk</a:t>
            </a:r>
            <a:r>
              <a:rPr lang="hu-HU" sz="2400" dirty="0"/>
              <a:t>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05" y="1473981"/>
            <a:ext cx="1602013" cy="11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63" y="1894151"/>
            <a:ext cx="2401661" cy="11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4" y="2797847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Kihívások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1670087"/>
            <a:ext cx="53491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Spring </a:t>
            </a:r>
            <a:r>
              <a:rPr lang="hu-HU" sz="2400" dirty="0" err="1"/>
              <a:t>securitybe</a:t>
            </a:r>
            <a:r>
              <a:rPr lang="hu-HU" sz="2400" dirty="0"/>
              <a:t> </a:t>
            </a:r>
            <a:r>
              <a:rPr lang="hu-HU" sz="2400" dirty="0" err="1"/>
              <a:t>Admin</a:t>
            </a:r>
            <a:r>
              <a:rPr lang="hu-HU" sz="2400" dirty="0"/>
              <a:t> </a:t>
            </a:r>
            <a:r>
              <a:rPr lang="hu-HU" sz="2400" dirty="0" err="1"/>
              <a:t>security</a:t>
            </a:r>
            <a:endParaRPr lang="hu-HU" sz="2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REST Service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elrontotta az egész projektet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Saját </a:t>
            </a:r>
            <a:r>
              <a:rPr lang="hu-HU" sz="2400" dirty="0" err="1"/>
              <a:t>jackson</a:t>
            </a:r>
            <a:r>
              <a:rPr lang="hu-HU" sz="2400" dirty="0"/>
              <a:t> </a:t>
            </a:r>
            <a:r>
              <a:rPr lang="hu-HU" sz="2400" dirty="0" err="1"/>
              <a:t>provider</a:t>
            </a:r>
            <a:r>
              <a:rPr lang="hu-HU" sz="2400"/>
              <a:t> konfiguráció </a:t>
            </a:r>
            <a:r>
              <a:rPr lang="hu-HU" sz="2400" dirty="0"/>
              <a:t>írása dátumok </a:t>
            </a:r>
            <a:r>
              <a:rPr lang="hu-HU" sz="2400" dirty="0" err="1"/>
              <a:t>szerializálásához</a:t>
            </a:r>
            <a:endParaRPr lang="hu-HU" sz="2400" dirty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lokálisan ment, de a távoli web szerveren nem (</a:t>
            </a:r>
            <a:r>
              <a:rPr lang="hu-HU" sz="2400" dirty="0" err="1"/>
              <a:t>Cross-Origin</a:t>
            </a:r>
            <a:r>
              <a:rPr lang="hu-H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7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120</Words>
  <Application>Microsoft Office PowerPoint</Application>
  <PresentationFormat>Diavetítés a képernyőre (16:9 oldalarány)</PresentationFormat>
  <Paragraphs>60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PowerPoint-bemutató</vt:lpstr>
      <vt:lpstr>Helpdesk</vt:lpstr>
      <vt:lpstr>Helpdesk</vt:lpstr>
      <vt:lpstr>Helpdesk</vt:lpstr>
      <vt:lpstr>Helpdesk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Pintér Dávid</cp:lastModifiedBy>
  <cp:revision>78</cp:revision>
  <dcterms:created xsi:type="dcterms:W3CDTF">2015-01-25T18:30:45Z</dcterms:created>
  <dcterms:modified xsi:type="dcterms:W3CDTF">2017-03-03T08:46:33Z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