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8" r:id="rId5"/>
    <p:sldId id="267" r:id="rId6"/>
    <p:sldId id="278" r:id="rId7"/>
    <p:sldId id="279" r:id="rId8"/>
    <p:sldId id="280" r:id="rId9"/>
    <p:sldId id="281" r:id="rId10"/>
    <p:sldId id="282" r:id="rId11"/>
    <p:sldId id="284" r:id="rId12"/>
    <p:sldId id="283" r:id="rId13"/>
    <p:sldId id="258" r:id="rId1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8930" autoAdjust="0"/>
  </p:normalViewPr>
  <p:slideViewPr>
    <p:cSldViewPr snapToGrid="0">
      <p:cViewPr varScale="1">
        <p:scale>
          <a:sx n="85" d="100"/>
          <a:sy n="85" d="100"/>
        </p:scale>
        <p:origin x="14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2455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597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787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215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167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1567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674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664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>
                <a:latin typeface="+mj-lt"/>
              </a:rPr>
              <a:t>Issue</a:t>
            </a: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Tracker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Király Dávid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C:\Users\Dávd\Downloads\Király Dávid.jp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154742" y="1246138"/>
            <a:ext cx="2269136" cy="326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34715" y="1246138"/>
            <a:ext cx="43171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3200" dirty="0"/>
          </a:p>
          <a:p>
            <a:r>
              <a:rPr lang="hu-HU" sz="3200" dirty="0"/>
              <a:t>      </a:t>
            </a:r>
          </a:p>
          <a:p>
            <a:pPr algn="ctr"/>
            <a:r>
              <a:rPr lang="hu-HU" sz="3200" dirty="0"/>
              <a:t> Király Dávid</a:t>
            </a:r>
          </a:p>
          <a:p>
            <a:pPr algn="ctr"/>
            <a:r>
              <a:rPr lang="hu-HU" sz="2000" dirty="0"/>
              <a:t>Programtervező informatikus </a:t>
            </a:r>
            <a:r>
              <a:rPr lang="hu-HU" sz="2000" dirty="0" err="1"/>
              <a:t>Bsc</a:t>
            </a:r>
            <a:r>
              <a:rPr lang="hu-H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b="1" dirty="0"/>
              <a:t>Feladataink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hu-HU" sz="2400" dirty="0"/>
              <a:t>Hibajegyek felvétele</a:t>
            </a:r>
          </a:p>
          <a:p>
            <a:pPr marL="285750" indent="-285750"/>
            <a:r>
              <a:rPr lang="hu-HU" sz="2400" dirty="0"/>
              <a:t>Tárolása</a:t>
            </a:r>
          </a:p>
          <a:p>
            <a:pPr marL="285750" indent="-285750"/>
            <a:r>
              <a:rPr lang="hu-HU" sz="2400" dirty="0"/>
              <a:t>Kezelése</a:t>
            </a:r>
          </a:p>
          <a:p>
            <a:pPr marL="285750" indent="-285750"/>
            <a:r>
              <a:rPr lang="hu-HU" sz="2400" dirty="0"/>
              <a:t>Statisztikák készítése 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76" y="177555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6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11" y="1806655"/>
            <a:ext cx="4224325" cy="286263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b="1" dirty="0"/>
              <a:t>Csapatmunka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hu-HU" sz="2400" dirty="0"/>
              <a:t>Nagyobb feladatok felbontása kisebb </a:t>
            </a:r>
            <a:r>
              <a:rPr lang="hu-HU" sz="2400" dirty="0" err="1"/>
              <a:t>taskokra</a:t>
            </a:r>
            <a:endParaRPr lang="hu-HU" sz="2400" dirty="0"/>
          </a:p>
          <a:p>
            <a:pPr marL="285750" indent="-285750"/>
            <a:r>
              <a:rPr lang="hu-HU" sz="2400" dirty="0"/>
              <a:t>Tesztek írása a szolgáltatásokhoz</a:t>
            </a:r>
          </a:p>
          <a:p>
            <a:pPr marL="285750" indent="-285750"/>
            <a:r>
              <a:rPr lang="hu-HU" sz="2400" dirty="0"/>
              <a:t>Heti </a:t>
            </a:r>
            <a:r>
              <a:rPr lang="hu-HU" sz="2400" dirty="0" err="1"/>
              <a:t>demózás</a:t>
            </a:r>
            <a:r>
              <a:rPr lang="hu-HU" sz="2400" dirty="0"/>
              <a:t> (SCRUM)</a:t>
            </a:r>
          </a:p>
          <a:p>
            <a:pPr marL="285750" indent="-285750"/>
            <a:r>
              <a:rPr lang="hu-HU" sz="2400" dirty="0"/>
              <a:t>Iteratív fejlesztés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5694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b="1" dirty="0"/>
              <a:t>Felhasznált technológiák: 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16" y="1664672"/>
            <a:ext cx="2105493" cy="53749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32" y="2202166"/>
            <a:ext cx="1937584" cy="1134012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16" y="2410345"/>
            <a:ext cx="1851666" cy="92583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24" y="3523767"/>
            <a:ext cx="1718492" cy="1307402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061" y="1748894"/>
            <a:ext cx="1786195" cy="986045"/>
          </a:xfrm>
          <a:prstGeom prst="rect">
            <a:avLst/>
          </a:prstGeom>
        </p:spPr>
      </p:pic>
      <p:pic>
        <p:nvPicPr>
          <p:cNvPr id="12" name="Picture 2" descr="https://i.ytimg.com/vi/9PbZfWPUdiU/maxresdefault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732" y="3336178"/>
            <a:ext cx="215053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317" y="1573724"/>
            <a:ext cx="1908213" cy="71939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6998" y="2834656"/>
            <a:ext cx="3340898" cy="1243692"/>
          </a:xfrm>
          <a:prstGeom prst="rect">
            <a:avLst/>
          </a:prstGeom>
        </p:spPr>
      </p:pic>
      <p:pic>
        <p:nvPicPr>
          <p:cNvPr id="20" name="Kép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8102" y="4028613"/>
            <a:ext cx="1828959" cy="566977"/>
          </a:xfrm>
          <a:prstGeom prst="rect">
            <a:avLst/>
          </a:prstGeom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00939" y="1664672"/>
            <a:ext cx="1152244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4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b="1" dirty="0"/>
              <a:t>Főbb feladataim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285750" indent="-285750"/>
            <a:r>
              <a:rPr lang="hu-HU" sz="2400" dirty="0"/>
              <a:t>Hibajegyek létrehozása (felület és implementáció)</a:t>
            </a:r>
          </a:p>
          <a:p>
            <a:pPr marL="285750" indent="-285750"/>
            <a:r>
              <a:rPr lang="hu-HU" sz="2400" dirty="0"/>
              <a:t>Hibajegyek módosítása </a:t>
            </a:r>
          </a:p>
          <a:p>
            <a:pPr marL="285750" indent="-285750"/>
            <a:r>
              <a:rPr lang="hu-HU" sz="2400" dirty="0" err="1"/>
              <a:t>Userek</a:t>
            </a:r>
            <a:r>
              <a:rPr lang="hu-HU" sz="2400" dirty="0"/>
              <a:t> </a:t>
            </a:r>
            <a:r>
              <a:rPr lang="hu-HU" sz="2400" dirty="0" err="1"/>
              <a:t>tickethez</a:t>
            </a:r>
            <a:r>
              <a:rPr lang="hu-HU" sz="2400" dirty="0"/>
              <a:t> rendelése</a:t>
            </a:r>
          </a:p>
          <a:p>
            <a:pPr marL="0" indent="0">
              <a:buNone/>
            </a:pPr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086" y="2286740"/>
            <a:ext cx="4125685" cy="25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2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b="1" dirty="0"/>
              <a:t>Egyéb feladataim</a:t>
            </a:r>
            <a:endParaRPr lang="hu-HU" sz="3200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hu-HU" sz="2400" dirty="0" err="1"/>
              <a:t>Junit</a:t>
            </a:r>
            <a:r>
              <a:rPr lang="hu-HU" sz="2400" dirty="0"/>
              <a:t> tesztek írása</a:t>
            </a:r>
          </a:p>
          <a:p>
            <a:pPr marL="285750" indent="-285750"/>
            <a:r>
              <a:rPr lang="hu-HU" sz="2400" dirty="0" err="1"/>
              <a:t>Logolás</a:t>
            </a:r>
            <a:r>
              <a:rPr lang="hu-HU" sz="2400" dirty="0"/>
              <a:t> kialakítása a projektben</a:t>
            </a:r>
          </a:p>
          <a:p>
            <a:pPr marL="0" indent="0">
              <a:buNone/>
            </a:pPr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10" y="3009955"/>
            <a:ext cx="1705510" cy="64809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2823817"/>
            <a:ext cx="2393950" cy="1020372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81" y="1150250"/>
            <a:ext cx="1051916" cy="105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7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b="1" dirty="0"/>
              <a:t>Egyéb feladataim</a:t>
            </a:r>
            <a:endParaRPr lang="hu-HU" sz="3200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Egy használható logó elkészítése</a:t>
            </a:r>
          </a:p>
          <a:p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40" y="2664450"/>
            <a:ext cx="4204658" cy="940014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603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90" y="1156402"/>
            <a:ext cx="5703756" cy="254127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92" y="2528243"/>
            <a:ext cx="3412671" cy="210448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b="1" dirty="0"/>
              <a:t>Amit kaptam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hu-HU" sz="2400" dirty="0"/>
              <a:t>Használható, korszerű tudás</a:t>
            </a:r>
          </a:p>
          <a:p>
            <a:pPr marL="285750" indent="-285750"/>
            <a:r>
              <a:rPr lang="hu-HU" sz="2400" dirty="0"/>
              <a:t>Tapasztalat</a:t>
            </a:r>
          </a:p>
          <a:p>
            <a:pPr marL="285750" indent="-285750"/>
            <a:r>
              <a:rPr lang="hu-HU" sz="2400" dirty="0"/>
              <a:t>Csapatmunka </a:t>
            </a:r>
          </a:p>
          <a:p>
            <a:pPr marL="0" indent="0">
              <a:buNone/>
            </a:pPr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75734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1455B4-EFFE-4AEE-ADC2-FE51D16F6234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a324a02-be43-499b-8089-7896e70993e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</TotalTime>
  <Words>106</Words>
  <Application>Microsoft Office PowerPoint</Application>
  <PresentationFormat>Diavetítés a képernyőre (16:9 oldalarány)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PowerPoint-bemutató</vt:lpstr>
      <vt:lpstr>Issue Tracker</vt:lpstr>
      <vt:lpstr>Feladataink</vt:lpstr>
      <vt:lpstr>Csapatmunka</vt:lpstr>
      <vt:lpstr>Felhasznált technológiák: </vt:lpstr>
      <vt:lpstr>Főbb feladataim</vt:lpstr>
      <vt:lpstr>Egyéb feladataim</vt:lpstr>
      <vt:lpstr>Egyéb feladataim</vt:lpstr>
      <vt:lpstr>Amit kaptam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Király Dávid</cp:lastModifiedBy>
  <cp:revision>75</cp:revision>
  <dcterms:created xsi:type="dcterms:W3CDTF">2015-01-25T18:30:45Z</dcterms:created>
  <dcterms:modified xsi:type="dcterms:W3CDTF">2017-03-06T17:06:07Z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