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68" r:id="rId5"/>
    <p:sldId id="267" r:id="rId6"/>
    <p:sldId id="278" r:id="rId7"/>
    <p:sldId id="279" r:id="rId8"/>
    <p:sldId id="281" r:id="rId9"/>
    <p:sldId id="282" r:id="rId10"/>
    <p:sldId id="284" r:id="rId11"/>
    <p:sldId id="283" r:id="rId12"/>
    <p:sldId id="258" r:id="rId1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88930" autoAdjust="0"/>
  </p:normalViewPr>
  <p:slideViewPr>
    <p:cSldViewPr snapToGrid="0">
      <p:cViewPr varScale="1">
        <p:scale>
          <a:sx n="85" d="100"/>
          <a:sy n="85" d="100"/>
        </p:scale>
        <p:origin x="94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597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787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16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1567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67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6643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245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Ké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" y="0"/>
            <a:ext cx="9142319" cy="5143500"/>
          </a:xfrm>
          <a:prstGeom prst="rect">
            <a:avLst/>
          </a:prstGeom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 rot="21115592">
            <a:off x="3371347" y="2362290"/>
            <a:ext cx="2847362" cy="776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>
                <a:latin typeface="+mj-lt"/>
              </a:rPr>
              <a:t>Issue</a:t>
            </a: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Tracker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C:\Users\Dávd\Downloads\Király Dávid.jp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154742" y="1246138"/>
            <a:ext cx="2269136" cy="326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434715" y="1246138"/>
            <a:ext cx="43171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3200" dirty="0"/>
          </a:p>
          <a:p>
            <a:r>
              <a:rPr lang="hu-HU" sz="3200" dirty="0"/>
              <a:t>      </a:t>
            </a:r>
          </a:p>
          <a:p>
            <a:pPr algn="ctr"/>
            <a:r>
              <a:rPr lang="hu-HU" sz="3200" dirty="0"/>
              <a:t> Király Dávid</a:t>
            </a:r>
          </a:p>
          <a:p>
            <a:pPr algn="ctr"/>
            <a:r>
              <a:rPr lang="hu-HU" sz="2000" dirty="0"/>
              <a:t>Programtervező Informatikus </a:t>
            </a:r>
            <a:r>
              <a:rPr lang="hu-HU" sz="2000" dirty="0" err="1"/>
              <a:t>Bsc</a:t>
            </a:r>
            <a:r>
              <a:rPr lang="hu-H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b="1" dirty="0"/>
              <a:t>Feladataink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hu-HU" sz="2400" dirty="0"/>
              <a:t>Hibajegyek felvétele</a:t>
            </a:r>
          </a:p>
          <a:p>
            <a:pPr marL="285750" indent="-285750"/>
            <a:r>
              <a:rPr lang="hu-HU" sz="2400" dirty="0"/>
              <a:t>Tárolása</a:t>
            </a:r>
          </a:p>
          <a:p>
            <a:pPr marL="285750" indent="-285750"/>
            <a:r>
              <a:rPr lang="hu-HU" sz="2400" dirty="0"/>
              <a:t>Kezelése</a:t>
            </a:r>
          </a:p>
          <a:p>
            <a:pPr marL="285750" indent="-285750"/>
            <a:r>
              <a:rPr lang="hu-HU" sz="2400" dirty="0"/>
              <a:t>Statisztikák készítése 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76" y="177555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6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11" y="1806655"/>
            <a:ext cx="4224325" cy="286263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b="1" dirty="0"/>
              <a:t>Csapatmunka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hu-HU" sz="2400" dirty="0"/>
              <a:t>Nagyobb feladatok felbontása kisebb </a:t>
            </a:r>
            <a:r>
              <a:rPr lang="hu-HU" sz="2400" dirty="0" err="1"/>
              <a:t>taskokra</a:t>
            </a:r>
            <a:endParaRPr lang="hu-HU" sz="2400" dirty="0"/>
          </a:p>
          <a:p>
            <a:pPr marL="285750" indent="-285750"/>
            <a:r>
              <a:rPr lang="hu-HU" sz="2400" dirty="0"/>
              <a:t>Tesztek írása a szolgáltatásokhoz</a:t>
            </a:r>
          </a:p>
          <a:p>
            <a:pPr marL="285750" indent="-285750"/>
            <a:r>
              <a:rPr lang="hu-HU" sz="2400" dirty="0"/>
              <a:t>Heti </a:t>
            </a:r>
            <a:r>
              <a:rPr lang="hu-HU" sz="2400" dirty="0" err="1"/>
              <a:t>demózás</a:t>
            </a:r>
            <a:endParaRPr lang="hu-HU" sz="2400" dirty="0"/>
          </a:p>
          <a:p>
            <a:pPr marL="285750" indent="-285750"/>
            <a:r>
              <a:rPr lang="hu-HU" sz="2400" dirty="0"/>
              <a:t>Iteratív fejlesztés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5694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b="1" dirty="0"/>
              <a:t>Főbb feladataim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285750" indent="-285750"/>
            <a:r>
              <a:rPr lang="hu-HU" sz="2400" dirty="0"/>
              <a:t>Hibajegyek létrehozása (felület és implementáció)</a:t>
            </a:r>
          </a:p>
          <a:p>
            <a:pPr marL="285750" indent="-285750"/>
            <a:r>
              <a:rPr lang="hu-HU" sz="2400" dirty="0"/>
              <a:t>Hibajegyek módosítása </a:t>
            </a:r>
          </a:p>
          <a:p>
            <a:pPr marL="285750" indent="-285750"/>
            <a:r>
              <a:rPr lang="hu-HU" sz="2400" dirty="0"/>
              <a:t>Felhasználók hibajegyekhez rendelése</a:t>
            </a:r>
          </a:p>
          <a:p>
            <a:pPr marL="0" indent="0">
              <a:buNone/>
            </a:pPr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64" y="1775553"/>
            <a:ext cx="2192584" cy="24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2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b="1" dirty="0"/>
              <a:t>Egyéb feladataim</a:t>
            </a:r>
            <a:endParaRPr lang="hu-HU" sz="3200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hu-HU" sz="2400" dirty="0" err="1"/>
              <a:t>JUnit</a:t>
            </a:r>
            <a:r>
              <a:rPr lang="hu-HU" sz="2400" dirty="0"/>
              <a:t> tesztek írása</a:t>
            </a:r>
          </a:p>
          <a:p>
            <a:pPr marL="285750" indent="-285750"/>
            <a:r>
              <a:rPr lang="hu-HU" sz="2400" dirty="0" err="1"/>
              <a:t>Logolás</a:t>
            </a:r>
            <a:r>
              <a:rPr lang="hu-HU" sz="2400" dirty="0"/>
              <a:t> kialakítása a projektben</a:t>
            </a:r>
          </a:p>
          <a:p>
            <a:pPr marL="0" indent="0">
              <a:buNone/>
            </a:pPr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10" y="3009955"/>
            <a:ext cx="1705510" cy="64809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2823817"/>
            <a:ext cx="2393950" cy="1020372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69" y="2297859"/>
            <a:ext cx="1051916" cy="105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7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b="1" dirty="0"/>
              <a:t>Egyéb feladataim</a:t>
            </a:r>
            <a:endParaRPr lang="hu-HU" sz="3200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Egy használható logó elkészítése</a:t>
            </a:r>
          </a:p>
          <a:p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40" y="2664450"/>
            <a:ext cx="4204658" cy="940014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603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90" y="1156402"/>
            <a:ext cx="5703756" cy="254127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92" y="2528243"/>
            <a:ext cx="3412671" cy="210448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58326"/>
            <a:ext cx="7886700" cy="450599"/>
          </a:xfrm>
        </p:spPr>
        <p:txBody>
          <a:bodyPr>
            <a:noAutofit/>
          </a:bodyPr>
          <a:lstStyle/>
          <a:p>
            <a:r>
              <a:rPr lang="hu-HU" sz="3200" b="1" dirty="0"/>
              <a:t>Amit kaptam a képzéstől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hu-HU" sz="2400" dirty="0"/>
              <a:t>Használható, korszerű tudás</a:t>
            </a:r>
          </a:p>
          <a:p>
            <a:pPr marL="285750" indent="-285750"/>
            <a:r>
              <a:rPr lang="hu-HU" sz="2400" dirty="0"/>
              <a:t>Tapasztalat</a:t>
            </a:r>
          </a:p>
          <a:p>
            <a:pPr marL="285750" indent="-285750"/>
            <a:r>
              <a:rPr lang="hu-HU" sz="2400" dirty="0"/>
              <a:t>Csapatmunka </a:t>
            </a:r>
          </a:p>
          <a:p>
            <a:pPr marL="0" indent="0">
              <a:buNone/>
            </a:pPr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75734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Király Dávid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1455B4-EFFE-4AEE-ADC2-FE51D16F6234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a324a02-be43-499b-8089-7896e70993e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2039</TotalTime>
  <Words>99</Words>
  <Application>Microsoft Office PowerPoint</Application>
  <PresentationFormat>Diavetítés a képernyőre (16:9 oldalarány)</PresentationFormat>
  <Paragraphs>46</Paragraphs>
  <Slides>9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PowerPoint-bemutató</vt:lpstr>
      <vt:lpstr>Issue Tracker</vt:lpstr>
      <vt:lpstr>Feladataink</vt:lpstr>
      <vt:lpstr>Csapatmunka</vt:lpstr>
      <vt:lpstr>Főbb feladataim</vt:lpstr>
      <vt:lpstr>Egyéb feladataim</vt:lpstr>
      <vt:lpstr>Egyéb feladataim</vt:lpstr>
      <vt:lpstr>Amit kaptam a képzéstől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Király Dávid</cp:lastModifiedBy>
  <cp:revision>81</cp:revision>
  <dcterms:created xsi:type="dcterms:W3CDTF">2015-01-25T18:30:45Z</dcterms:created>
  <dcterms:modified xsi:type="dcterms:W3CDTF">2017-03-08T09:16:25Z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