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8" r:id="rId5"/>
    <p:sldId id="266" r:id="rId6"/>
    <p:sldId id="271" r:id="rId7"/>
    <p:sldId id="272" r:id="rId8"/>
    <p:sldId id="273" r:id="rId9"/>
    <p:sldId id="274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FF9B9B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4170" autoAdjust="0"/>
  </p:normalViewPr>
  <p:slideViewPr>
    <p:cSldViewPr snapToGrid="0">
      <p:cViewPr varScale="1">
        <p:scale>
          <a:sx n="71" d="100"/>
          <a:sy n="71" d="100"/>
        </p:scale>
        <p:origin x="1338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35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588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111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37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>
                <a:latin typeface="+mj-lt"/>
              </a:rPr>
              <a:t>Project </a:t>
            </a:r>
            <a:r>
              <a:rPr lang="hu-HU" dirty="0" err="1">
                <a:latin typeface="+mj-lt"/>
              </a:rPr>
              <a:t>Admin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err="1"/>
              <a:t>Admin</a:t>
            </a:r>
            <a:r>
              <a:rPr lang="hu-HU" sz="1800" dirty="0"/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5257230" cy="434696"/>
          </a:xfrm>
        </p:spPr>
        <p:txBody>
          <a:bodyPr>
            <a:noAutofit/>
          </a:bodyPr>
          <a:lstStyle/>
          <a:p>
            <a:pPr algn="l"/>
            <a:r>
              <a:rPr lang="hu-HU" sz="3200" b="1" dirty="0"/>
              <a:t>Bemutatkozás</a:t>
            </a:r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39838" y="187509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69848"/>
            <a:ext cx="3019426" cy="313481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439838" y="2290926"/>
            <a:ext cx="37631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Fazekas Gergő</a:t>
            </a:r>
          </a:p>
          <a:p>
            <a:pPr algn="ctr"/>
            <a:endParaRPr lang="hu-HU" sz="2000" dirty="0"/>
          </a:p>
          <a:p>
            <a:pPr algn="ctr"/>
            <a:r>
              <a:rPr lang="hu-HU" sz="2000" dirty="0"/>
              <a:t>Mérnökinformatikus </a:t>
            </a:r>
            <a:r>
              <a:rPr lang="hu-HU" sz="2000" dirty="0" err="1"/>
              <a:t>Bsc</a:t>
            </a:r>
            <a:r>
              <a:rPr lang="hu-HU" sz="2000" dirty="0"/>
              <a:t>.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err="1"/>
              <a:t>Admin</a:t>
            </a:r>
            <a:r>
              <a:rPr lang="hu-HU" sz="1800" dirty="0"/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7" y="858795"/>
            <a:ext cx="6306282" cy="434696"/>
          </a:xfrm>
        </p:spPr>
        <p:txBody>
          <a:bodyPr>
            <a:noAutofit/>
          </a:bodyPr>
          <a:lstStyle/>
          <a:p>
            <a:pPr algn="l"/>
            <a:r>
              <a:rPr lang="hu-HU" sz="3200" b="1" dirty="0"/>
              <a:t>Kezdeti Célok, elvárások, motiváció</a:t>
            </a:r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238898" y="1624263"/>
            <a:ext cx="8778643" cy="30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38898" y="2237874"/>
            <a:ext cx="43331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Tapasztalatszerzés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Specializáció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76" y="1293491"/>
            <a:ext cx="2967789" cy="29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5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err="1"/>
              <a:t>Admin</a:t>
            </a:r>
            <a:r>
              <a:rPr lang="hu-HU" sz="1800" dirty="0"/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5257230" cy="434696"/>
          </a:xfrm>
        </p:spPr>
        <p:txBody>
          <a:bodyPr>
            <a:noAutofit/>
          </a:bodyPr>
          <a:lstStyle/>
          <a:p>
            <a:pPr algn="l"/>
            <a:r>
              <a:rPr lang="hu-HU" sz="3200" b="1" dirty="0"/>
              <a:t>Feladataim</a:t>
            </a:r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39838" y="187509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28" y="1293491"/>
            <a:ext cx="3225265" cy="333923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38898" y="2248584"/>
            <a:ext cx="4275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E-mail küldés implementálása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Felhasználókezelés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/>
              <a:t>Adatbázis-tervezés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/>
              <a:t>Back-end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233091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err="1"/>
              <a:t>Admin</a:t>
            </a:r>
            <a:r>
              <a:rPr lang="hu-HU" sz="1800" dirty="0"/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5257230" cy="434696"/>
          </a:xfrm>
        </p:spPr>
        <p:txBody>
          <a:bodyPr>
            <a:noAutofit/>
          </a:bodyPr>
          <a:lstStyle/>
          <a:p>
            <a:pPr algn="l"/>
            <a:r>
              <a:rPr lang="hu-HU" sz="3200" b="1" dirty="0"/>
              <a:t>Nehézségek, kihívások</a:t>
            </a:r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39838" y="187509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439839" y="2110085"/>
            <a:ext cx="4075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/>
              <a:t>Postgres</a:t>
            </a:r>
            <a:r>
              <a:rPr lang="hu-HU" sz="2000" dirty="0"/>
              <a:t>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Adatbázis-tervezés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/>
              <a:t>Kapcsolatok kezelése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Technológiák összehangolása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Front-end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err="1"/>
              <a:t>Reszponzivitás</a:t>
            </a:r>
            <a:endParaRPr lang="hu-HU" sz="2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330" y="1227239"/>
            <a:ext cx="4240211" cy="3089129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6817225" y="2142169"/>
            <a:ext cx="132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JAVA EE</a:t>
            </a:r>
          </a:p>
        </p:txBody>
      </p:sp>
      <p:sp>
        <p:nvSpPr>
          <p:cNvPr id="5" name="Gondolatbuborék: felhő 4"/>
          <p:cNvSpPr/>
          <p:nvPr/>
        </p:nvSpPr>
        <p:spPr>
          <a:xfrm flipH="1">
            <a:off x="4270829" y="766274"/>
            <a:ext cx="2450595" cy="1108825"/>
          </a:xfrm>
          <a:prstGeom prst="cloudCallout">
            <a:avLst>
              <a:gd name="adj1" fmla="val -21382"/>
              <a:gd name="adj2" fmla="val 86755"/>
            </a:avLst>
          </a:prstGeom>
          <a:solidFill>
            <a:schemeClr val="accent1">
              <a:alpha val="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4464926" y="1041652"/>
            <a:ext cx="217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Challenge</a:t>
            </a:r>
            <a:r>
              <a:rPr lang="hu-HU" dirty="0"/>
              <a:t> </a:t>
            </a:r>
            <a:r>
              <a:rPr lang="hu-HU" dirty="0" err="1"/>
              <a:t>accepted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036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err="1"/>
              <a:t>Admin</a:t>
            </a:r>
            <a:r>
              <a:rPr lang="hu-HU" sz="1800" dirty="0"/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5257230" cy="434696"/>
          </a:xfrm>
        </p:spPr>
        <p:txBody>
          <a:bodyPr>
            <a:noAutofit/>
          </a:bodyPr>
          <a:lstStyle/>
          <a:p>
            <a:pPr algn="l"/>
            <a:r>
              <a:rPr lang="hu-HU" sz="3200" b="1" dirty="0"/>
              <a:t>Amit a képzéstől kaptam…</a:t>
            </a:r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39838" y="187509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439838" y="1399629"/>
            <a:ext cx="3922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Korábban ismert technológiák (</a:t>
            </a:r>
            <a:r>
              <a:rPr lang="hu-HU" sz="2000" dirty="0">
                <a:solidFill>
                  <a:srgbClr val="FF0000"/>
                </a:solidFill>
              </a:rPr>
              <a:t>5</a:t>
            </a:r>
            <a:r>
              <a:rPr lang="hu-HU" sz="2000" dirty="0"/>
              <a:t>)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758617" y="1399629"/>
            <a:ext cx="4258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Képzésen megismert technológiák (</a:t>
            </a:r>
            <a:r>
              <a:rPr lang="hu-HU" sz="2000" dirty="0">
                <a:solidFill>
                  <a:srgbClr val="008000"/>
                </a:solidFill>
              </a:rPr>
              <a:t>9!</a:t>
            </a:r>
            <a:r>
              <a:rPr lang="hu-HU" sz="2000" dirty="0"/>
              <a:t>)</a:t>
            </a:r>
          </a:p>
        </p:txBody>
      </p:sp>
      <p:sp>
        <p:nvSpPr>
          <p:cNvPr id="11" name="Folyamatábra: Másik feldolgozás 10"/>
          <p:cNvSpPr/>
          <p:nvPr/>
        </p:nvSpPr>
        <p:spPr>
          <a:xfrm>
            <a:off x="4884439" y="1905167"/>
            <a:ext cx="4156783" cy="276380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6713124" y="2144150"/>
            <a:ext cx="5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Git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7959548" y="2494171"/>
            <a:ext cx="9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Maven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380335" y="3719569"/>
            <a:ext cx="9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Jquery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771153" y="4079969"/>
            <a:ext cx="9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JSP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293590" y="2494171"/>
            <a:ext cx="9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Servlet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8212060" y="3058563"/>
            <a:ext cx="125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Spring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280424" y="3058563"/>
            <a:ext cx="7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EJB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7943717" y="3719569"/>
            <a:ext cx="57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JSF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6370728" y="2988205"/>
            <a:ext cx="125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JAVA EE</a:t>
            </a:r>
          </a:p>
        </p:txBody>
      </p:sp>
      <p:sp>
        <p:nvSpPr>
          <p:cNvPr id="23" name="Folyamatábra: Másik feldolgozás 22"/>
          <p:cNvSpPr/>
          <p:nvPr/>
        </p:nvSpPr>
        <p:spPr>
          <a:xfrm>
            <a:off x="135317" y="1905166"/>
            <a:ext cx="4156783" cy="2763807"/>
          </a:xfrm>
          <a:prstGeom prst="flowChartAlternateProcess">
            <a:avLst/>
          </a:prstGeom>
          <a:solidFill>
            <a:srgbClr val="FFABAB">
              <a:alpha val="32941"/>
            </a:srgbClr>
          </a:solidFill>
          <a:ln w="25400"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1755330" y="2987624"/>
            <a:ext cx="124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JAVA SE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822393" y="2482600"/>
            <a:ext cx="100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XML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693143" y="3719569"/>
            <a:ext cx="100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HTML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3301436" y="2482600"/>
            <a:ext cx="100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3351323" y="3719569"/>
            <a:ext cx="100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CSS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755330" y="4079969"/>
            <a:ext cx="119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JavaScript</a:t>
            </a:r>
          </a:p>
        </p:txBody>
      </p:sp>
      <p:sp>
        <p:nvSpPr>
          <p:cNvPr id="29" name="Jobbra nyíl 28"/>
          <p:cNvSpPr/>
          <p:nvPr/>
        </p:nvSpPr>
        <p:spPr>
          <a:xfrm>
            <a:off x="4321130" y="3005036"/>
            <a:ext cx="524417" cy="422859"/>
          </a:xfrm>
          <a:prstGeom prst="rightArrow">
            <a:avLst/>
          </a:prstGeom>
          <a:gradFill flip="none" rotWithShape="1">
            <a:gsLst>
              <a:gs pos="0">
                <a:srgbClr val="FF9B9B"/>
              </a:gs>
              <a:gs pos="4600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82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Fazekas Gergő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1455B4-EFFE-4AEE-ADC2-FE51D16F6234}">
  <ds:schemaRefs>
    <ds:schemaRef ds:uri="http://schemas.microsoft.com/office/infopath/2007/PartnerControls"/>
    <ds:schemaRef ds:uri="9a324a02-be43-499b-8089-7896e70993e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92</Words>
  <Application>Microsoft Office PowerPoint</Application>
  <PresentationFormat>Diavetítés a képernyőre (16:9 oldalarány)</PresentationFormat>
  <Paragraphs>56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PowerPoint-bemutató</vt:lpstr>
      <vt:lpstr>Admin </vt:lpstr>
      <vt:lpstr>Admin </vt:lpstr>
      <vt:lpstr>Admin </vt:lpstr>
      <vt:lpstr>Admin </vt:lpstr>
      <vt:lpstr>Admin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Geri</cp:lastModifiedBy>
  <cp:revision>86</cp:revision>
  <dcterms:created xsi:type="dcterms:W3CDTF">2015-01-25T18:30:45Z</dcterms:created>
  <dcterms:modified xsi:type="dcterms:W3CDTF">2017-03-05T10:45:30Z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