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66" r:id="rId5"/>
    <p:sldId id="267" r:id="rId6"/>
    <p:sldId id="261" r:id="rId7"/>
    <p:sldId id="270" r:id="rId8"/>
    <p:sldId id="271" r:id="rId9"/>
    <p:sldId id="272" r:id="rId10"/>
    <p:sldId id="273" r:id="rId11"/>
    <p:sldId id="258" r:id="rId12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56" autoAdjust="0"/>
    <p:restoredTop sz="66792" autoAdjust="0"/>
  </p:normalViewPr>
  <p:slideViewPr>
    <p:cSldViewPr snapToGrid="0">
      <p:cViewPr>
        <p:scale>
          <a:sx n="66" d="100"/>
          <a:sy n="66" d="100"/>
        </p:scale>
        <p:origin x="-900" y="3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E5D05-7368-4B91-AD81-999E65E8BFFE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5BA7A-53FA-4B64-BA9D-1AFB6F476CB1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1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="1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2</a:t>
            </a:fld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 err="1" smtClean="0"/>
              <a:t>-tényleg</a:t>
            </a:r>
            <a:r>
              <a:rPr lang="hu-HU" baseline="0" dirty="0" smtClean="0"/>
              <a:t> szorosan </a:t>
            </a:r>
            <a:r>
              <a:rPr lang="hu-HU" baseline="0" dirty="0" err="1" smtClean="0"/>
              <a:t>eggyüttműködő</a:t>
            </a:r>
            <a:r>
              <a:rPr lang="hu-HU" baseline="0" dirty="0" smtClean="0"/>
              <a:t> csapat</a:t>
            </a:r>
          </a:p>
          <a:p>
            <a:r>
              <a:rPr lang="hu-HU" baseline="0" dirty="0" err="1" smtClean="0"/>
              <a:t>-más</a:t>
            </a:r>
            <a:r>
              <a:rPr lang="hu-HU" baseline="0" dirty="0" smtClean="0"/>
              <a:t> kódjával való munka</a:t>
            </a:r>
          </a:p>
          <a:p>
            <a:r>
              <a:rPr lang="hu-HU" baseline="0" dirty="0" err="1" smtClean="0"/>
              <a:t>-kihívások</a:t>
            </a:r>
            <a:r>
              <a:rPr lang="hu-HU" baseline="0" dirty="0" smtClean="0"/>
              <a:t> szintje is emelkedett</a:t>
            </a:r>
          </a:p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3</a:t>
            </a:fld>
            <a:endParaRPr 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4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54779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5</a:t>
            </a:fld>
            <a:endParaRPr lang="hu-H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6</a:t>
            </a:fld>
            <a:endParaRPr lang="hu-H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Kó</a:t>
            </a:r>
            <a:r>
              <a:rPr lang="hu-HU" baseline="0" dirty="0" smtClean="0"/>
              <a:t>d </a:t>
            </a:r>
            <a:r>
              <a:rPr lang="hu-HU" baseline="0" smtClean="0"/>
              <a:t>analizáló szoftverek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7</a:t>
            </a:fld>
            <a:endParaRPr lang="hu-H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8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 rot="20544073">
            <a:off x="7446477" y="153351"/>
            <a:ext cx="1548465" cy="417968"/>
          </a:xfrm>
        </p:spPr>
        <p:txBody>
          <a:bodyPr>
            <a:normAutofit/>
          </a:bodyPr>
          <a:lstStyle/>
          <a:p>
            <a:r>
              <a:rPr lang="hu-HU" sz="2000" dirty="0" err="1" smtClean="0">
                <a:latin typeface="+mn-lt"/>
                <a:cs typeface="Arial" pitchFamily="34" charset="0"/>
              </a:rPr>
              <a:t>Helpdesk</a:t>
            </a:r>
            <a:endParaRPr lang="hu-HU" sz="2000" dirty="0">
              <a:latin typeface="+mn-lt"/>
              <a:cs typeface="Arial" pitchFamily="34" charset="0"/>
            </a:endParaRPr>
          </a:p>
        </p:txBody>
      </p:sp>
      <p:sp>
        <p:nvSpPr>
          <p:cNvPr id="19" name="Alcím 2"/>
          <p:cNvSpPr txBox="1">
            <a:spLocks/>
          </p:cNvSpPr>
          <p:nvPr/>
        </p:nvSpPr>
        <p:spPr>
          <a:xfrm>
            <a:off x="409358" y="1859859"/>
            <a:ext cx="4075012" cy="2757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u-HU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5" name="Kép 4" descr="g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1" y="1378673"/>
            <a:ext cx="3037660" cy="3037660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800101" y="2022928"/>
            <a:ext cx="4278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 smtClean="0">
                <a:latin typeface="Arial" pitchFamily="34" charset="0"/>
                <a:cs typeface="Arial" pitchFamily="34" charset="0"/>
              </a:rPr>
              <a:t>Tóth László</a:t>
            </a:r>
          </a:p>
          <a:p>
            <a:pPr algn="ctr"/>
            <a:r>
              <a:rPr lang="hu-HU" sz="3200" dirty="0" smtClean="0">
                <a:cs typeface="Arial" pitchFamily="34" charset="0"/>
              </a:rPr>
              <a:t>Mérnökinformatikus</a:t>
            </a:r>
          </a:p>
          <a:p>
            <a:pPr algn="ctr"/>
            <a:r>
              <a:rPr lang="hu-HU" sz="3200" dirty="0" err="1" smtClean="0">
                <a:cs typeface="Arial" pitchFamily="34" charset="0"/>
              </a:rPr>
              <a:t>Bsc</a:t>
            </a:r>
            <a:endParaRPr lang="hu-HU" sz="3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566056" y="937983"/>
            <a:ext cx="5306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 smtClean="0"/>
              <a:t>Mit vártam a </a:t>
            </a:r>
            <a:r>
              <a:rPr lang="hu-HU" sz="4000" b="1" dirty="0" smtClean="0"/>
              <a:t>képzéstől?</a:t>
            </a:r>
            <a:endParaRPr lang="hu-HU" sz="4000" b="1" dirty="0"/>
          </a:p>
        </p:txBody>
      </p:sp>
      <p:sp>
        <p:nvSpPr>
          <p:cNvPr id="5" name="Szövegdoboz 4"/>
          <p:cNvSpPr txBox="1"/>
          <p:nvPr/>
        </p:nvSpPr>
        <p:spPr>
          <a:xfrm>
            <a:off x="943428" y="1901373"/>
            <a:ext cx="9144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hu-HU" sz="2800" dirty="0" smtClean="0"/>
              <a:t>Új piacképes technológiák megismerése</a:t>
            </a:r>
          </a:p>
          <a:p>
            <a:pPr algn="just">
              <a:buFont typeface="Arial" pitchFamily="34" charset="0"/>
              <a:buChar char="•"/>
            </a:pPr>
            <a:r>
              <a:rPr lang="hu-HU" sz="2800" dirty="0" smtClean="0"/>
              <a:t>Gyakorlati  </a:t>
            </a:r>
            <a:r>
              <a:rPr lang="hu-HU" sz="2800" dirty="0" smtClean="0"/>
              <a:t>tudás </a:t>
            </a:r>
            <a:endParaRPr lang="hu-HU" sz="2800" dirty="0" smtClean="0"/>
          </a:p>
          <a:p>
            <a:pPr algn="just">
              <a:buFont typeface="Arial" pitchFamily="34" charset="0"/>
              <a:buChar char="•"/>
            </a:pPr>
            <a:r>
              <a:rPr lang="hu-HU" sz="2800" dirty="0" smtClean="0"/>
              <a:t>Betekintést egy </a:t>
            </a:r>
            <a:r>
              <a:rPr lang="hu-HU" sz="2800" dirty="0" smtClean="0"/>
              <a:t>szoftver </a:t>
            </a:r>
            <a:r>
              <a:rPr lang="hu-HU" sz="2800" dirty="0" smtClean="0"/>
              <a:t>fejlesztésének </a:t>
            </a:r>
            <a:r>
              <a:rPr lang="hu-HU" sz="2800" dirty="0" smtClean="0"/>
              <a:t>folyamatába</a:t>
            </a:r>
            <a:endParaRPr lang="hu-HU" sz="2800" dirty="0" smtClean="0"/>
          </a:p>
          <a:p>
            <a:pPr algn="just">
              <a:buFont typeface="Arial" pitchFamily="34" charset="0"/>
              <a:buChar char="•"/>
            </a:pPr>
            <a:endParaRPr lang="hu-HU" dirty="0"/>
          </a:p>
        </p:txBody>
      </p:sp>
      <p:sp>
        <p:nvSpPr>
          <p:cNvPr id="7" name="Cím 1"/>
          <p:cNvSpPr txBox="1">
            <a:spLocks/>
          </p:cNvSpPr>
          <p:nvPr/>
        </p:nvSpPr>
        <p:spPr>
          <a:xfrm rot="20544073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rPr>
              <a:t>Helpdesk</a:t>
            </a: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 descr="PYRAMID-Knowledge-hierarchy-triangle-diagr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8253" y="2104571"/>
            <a:ext cx="2943576" cy="2466482"/>
          </a:xfrm>
          <a:prstGeom prst="rect">
            <a:avLst/>
          </a:prstGeom>
        </p:spPr>
      </p:pic>
      <p:sp>
        <p:nvSpPr>
          <p:cNvPr id="10" name="Cím 9"/>
          <p:cNvSpPr>
            <a:spLocks noGrp="1"/>
          </p:cNvSpPr>
          <p:nvPr>
            <p:ph type="ctrTitle"/>
          </p:nvPr>
        </p:nvSpPr>
        <p:spPr>
          <a:xfrm>
            <a:off x="0" y="856344"/>
            <a:ext cx="7797798" cy="1291770"/>
          </a:xfrm>
        </p:spPr>
        <p:txBody>
          <a:bodyPr>
            <a:noAutofit/>
          </a:bodyPr>
          <a:lstStyle/>
          <a:p>
            <a:r>
              <a:rPr lang="hu-HU" sz="4000" b="1" dirty="0" smtClean="0">
                <a:latin typeface="+mn-lt"/>
              </a:rPr>
              <a:t>Az </a:t>
            </a:r>
            <a:r>
              <a:rPr lang="hu-HU" sz="4000" b="1" dirty="0" smtClean="0">
                <a:latin typeface="+mn-lt"/>
              </a:rPr>
              <a:t>egyszerű feladatoktól </a:t>
            </a:r>
            <a:r>
              <a:rPr lang="hu-HU" sz="4000" b="1" dirty="0" smtClean="0">
                <a:latin typeface="+mn-lt"/>
              </a:rPr>
              <a:t>komplex </a:t>
            </a:r>
            <a:r>
              <a:rPr lang="hu-HU" sz="4000" b="1" dirty="0" smtClean="0">
                <a:latin typeface="+mn-lt"/>
              </a:rPr>
              <a:t>kihívásokig</a:t>
            </a:r>
            <a:r>
              <a:rPr lang="hu-HU" sz="4000" b="1" dirty="0" smtClean="0">
                <a:latin typeface="+mn-lt"/>
              </a:rPr>
              <a:t>…</a:t>
            </a:r>
            <a:endParaRPr lang="hu-HU" sz="4000" b="1" dirty="0">
              <a:latin typeface="+mn-lt"/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703943" y="2365829"/>
            <a:ext cx="44050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u-HU" sz="2800" dirty="0" smtClean="0"/>
              <a:t>Entitás és </a:t>
            </a:r>
            <a:r>
              <a:rPr lang="hu-HU" sz="2800" dirty="0" err="1" smtClean="0"/>
              <a:t>repository</a:t>
            </a:r>
            <a:endParaRPr lang="hu-HU" sz="2800" dirty="0" smtClean="0"/>
          </a:p>
          <a:p>
            <a:pPr>
              <a:buFont typeface="Arial" pitchFamily="34" charset="0"/>
              <a:buChar char="•"/>
            </a:pPr>
            <a:r>
              <a:rPr lang="hu-HU" sz="2800" dirty="0" err="1" smtClean="0"/>
              <a:t>Logolás</a:t>
            </a:r>
            <a:endParaRPr lang="hu-HU" sz="2800" dirty="0" smtClean="0"/>
          </a:p>
          <a:p>
            <a:pPr>
              <a:buFont typeface="Arial" pitchFamily="34" charset="0"/>
              <a:buChar char="•"/>
            </a:pPr>
            <a:r>
              <a:rPr lang="hu-HU" sz="2800" dirty="0" smtClean="0"/>
              <a:t>Spring </a:t>
            </a:r>
            <a:r>
              <a:rPr lang="hu-HU" sz="2800" dirty="0" err="1" smtClean="0"/>
              <a:t>S</a:t>
            </a:r>
            <a:r>
              <a:rPr lang="hu-HU" sz="2800" dirty="0" err="1" smtClean="0"/>
              <a:t>ecurity</a:t>
            </a:r>
            <a:endParaRPr lang="hu-HU" sz="2800" dirty="0" smtClean="0"/>
          </a:p>
          <a:p>
            <a:pPr>
              <a:buFont typeface="Arial" pitchFamily="34" charset="0"/>
              <a:buChar char="•"/>
            </a:pPr>
            <a:r>
              <a:rPr lang="hu-HU" sz="2800" dirty="0" err="1" smtClean="0"/>
              <a:t>Issuetracker</a:t>
            </a:r>
            <a:r>
              <a:rPr lang="hu-HU" sz="2800" dirty="0" smtClean="0"/>
              <a:t> </a:t>
            </a:r>
            <a:r>
              <a:rPr lang="hu-HU" sz="2800" dirty="0" smtClean="0"/>
              <a:t>integráció</a:t>
            </a:r>
            <a:endParaRPr lang="hu-HU" sz="2800" dirty="0"/>
          </a:p>
        </p:txBody>
      </p:sp>
      <p:sp>
        <p:nvSpPr>
          <p:cNvPr id="6" name="Cím 1"/>
          <p:cNvSpPr txBox="1">
            <a:spLocks/>
          </p:cNvSpPr>
          <p:nvPr/>
        </p:nvSpPr>
        <p:spPr>
          <a:xfrm rot="20544073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rPr>
              <a:t>Helpdesk</a:t>
            </a: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 smtClean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 smtClean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 smtClean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 smtClean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 smtClean="0"/>
          </a:p>
        </p:txBody>
      </p:sp>
      <p:sp>
        <p:nvSpPr>
          <p:cNvPr id="6" name="Cím 5"/>
          <p:cNvSpPr>
            <a:spLocks noGrp="1"/>
          </p:cNvSpPr>
          <p:nvPr>
            <p:ph type="ctrTitle"/>
          </p:nvPr>
        </p:nvSpPr>
        <p:spPr>
          <a:xfrm>
            <a:off x="580571" y="870856"/>
            <a:ext cx="2888343" cy="820057"/>
          </a:xfrm>
        </p:spPr>
        <p:txBody>
          <a:bodyPr>
            <a:normAutofit/>
          </a:bodyPr>
          <a:lstStyle/>
          <a:p>
            <a:pPr algn="l"/>
            <a:r>
              <a:rPr lang="hu-HU" sz="4000" b="1" dirty="0" err="1" smtClean="0">
                <a:latin typeface="+mn-lt"/>
              </a:rPr>
              <a:t>Logolás</a:t>
            </a:r>
            <a:endParaRPr lang="hu-HU" sz="4000" b="1" dirty="0">
              <a:latin typeface="+mn-lt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738415" y="1832429"/>
            <a:ext cx="7302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u-HU" sz="2800" dirty="0" smtClean="0"/>
              <a:t>SLF4j </a:t>
            </a:r>
            <a:r>
              <a:rPr lang="hu-HU" sz="2800" dirty="0" smtClean="0"/>
              <a:t>+ </a:t>
            </a:r>
            <a:r>
              <a:rPr lang="hu-HU" sz="2800" dirty="0" err="1" smtClean="0"/>
              <a:t>logback</a:t>
            </a:r>
            <a:endParaRPr lang="hu-HU" sz="2800" dirty="0" smtClean="0"/>
          </a:p>
          <a:p>
            <a:pPr>
              <a:buFont typeface="Arial" pitchFamily="34" charset="0"/>
              <a:buChar char="•"/>
            </a:pPr>
            <a:r>
              <a:rPr lang="hu-HU" sz="2800" dirty="0" smtClean="0"/>
              <a:t>Különböző szintű </a:t>
            </a:r>
            <a:r>
              <a:rPr lang="hu-HU" sz="2800" dirty="0" smtClean="0"/>
              <a:t>események</a:t>
            </a:r>
            <a:endParaRPr lang="hu-HU" sz="2800" dirty="0" smtClean="0"/>
          </a:p>
          <a:p>
            <a:pPr>
              <a:buFont typeface="Arial" pitchFamily="34" charset="0"/>
              <a:buChar char="•"/>
            </a:pPr>
            <a:r>
              <a:rPr lang="hu-HU" sz="2800" dirty="0" smtClean="0"/>
              <a:t>Fájlok maximális mérete</a:t>
            </a:r>
          </a:p>
          <a:p>
            <a:pPr>
              <a:buFont typeface="Arial" pitchFamily="34" charset="0"/>
              <a:buChar char="•"/>
            </a:pPr>
            <a:r>
              <a:rPr lang="hu-HU" sz="2800" dirty="0" err="1" smtClean="0"/>
              <a:t>Wildfly</a:t>
            </a:r>
            <a:r>
              <a:rPr lang="hu-HU" sz="2800" dirty="0" smtClean="0"/>
              <a:t> és a </a:t>
            </a:r>
            <a:r>
              <a:rPr lang="hu-HU" sz="2800" dirty="0" err="1" smtClean="0"/>
              <a:t>logolás</a:t>
            </a:r>
            <a:endParaRPr lang="hu-HU" sz="2800" dirty="0"/>
          </a:p>
        </p:txBody>
      </p:sp>
      <p:sp>
        <p:nvSpPr>
          <p:cNvPr id="9" name="Cím 1"/>
          <p:cNvSpPr txBox="1">
            <a:spLocks/>
          </p:cNvSpPr>
          <p:nvPr/>
        </p:nvSpPr>
        <p:spPr>
          <a:xfrm rot="20544073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rPr>
              <a:t>Helpdesk</a:t>
            </a: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Arial" pitchFamily="34" charset="0"/>
            </a:endParaRPr>
          </a:p>
        </p:txBody>
      </p:sp>
      <p:pic>
        <p:nvPicPr>
          <p:cNvPr id="10" name="Kép 9" descr="err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031" y="1611086"/>
            <a:ext cx="3636488" cy="23077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2536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48342" y="832645"/>
            <a:ext cx="4049486" cy="994172"/>
          </a:xfrm>
        </p:spPr>
        <p:txBody>
          <a:bodyPr/>
          <a:lstStyle/>
          <a:p>
            <a:r>
              <a:rPr lang="hu-HU" sz="4000" b="1" dirty="0" smtClean="0">
                <a:latin typeface="+mn-lt"/>
              </a:rPr>
              <a:t>Spring</a:t>
            </a:r>
            <a:r>
              <a:rPr lang="hu-HU" b="1" dirty="0" smtClean="0"/>
              <a:t> </a:t>
            </a:r>
            <a:r>
              <a:rPr lang="hu-HU" sz="4000" b="1" dirty="0" err="1" smtClean="0">
                <a:latin typeface="+mn-lt"/>
              </a:rPr>
              <a:t>Security</a:t>
            </a:r>
            <a:endParaRPr lang="hu-HU" sz="4000" b="1" dirty="0">
              <a:latin typeface="+mn-lt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69470" y="2008413"/>
            <a:ext cx="7845879" cy="2624309"/>
          </a:xfrm>
        </p:spPr>
        <p:txBody>
          <a:bodyPr/>
          <a:lstStyle/>
          <a:p>
            <a:r>
              <a:rPr lang="hu-HU" dirty="0" err="1" smtClean="0"/>
              <a:t>AuthenticationProvider</a:t>
            </a:r>
            <a:r>
              <a:rPr lang="hu-HU" dirty="0" smtClean="0"/>
              <a:t> </a:t>
            </a:r>
            <a:r>
              <a:rPr lang="hu-HU" dirty="0" err="1" smtClean="0"/>
              <a:t>vs</a:t>
            </a:r>
            <a:r>
              <a:rPr lang="hu-HU" dirty="0" smtClean="0"/>
              <a:t> </a:t>
            </a:r>
            <a:r>
              <a:rPr lang="hu-HU" dirty="0" err="1" smtClean="0"/>
              <a:t>UserDetailsService</a:t>
            </a:r>
            <a:endParaRPr lang="hu-HU" dirty="0" smtClean="0"/>
          </a:p>
          <a:p>
            <a:r>
              <a:rPr lang="hu-HU" dirty="0" smtClean="0"/>
              <a:t>Plusz </a:t>
            </a:r>
            <a:r>
              <a:rPr lang="hu-HU" dirty="0" smtClean="0"/>
              <a:t>adatok egy felhasználóhoz 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6" name="Kép 5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197" y="2907619"/>
            <a:ext cx="3105150" cy="1476375"/>
          </a:xfrm>
          <a:prstGeom prst="rect">
            <a:avLst/>
          </a:prstGeom>
        </p:spPr>
      </p:pic>
      <p:sp>
        <p:nvSpPr>
          <p:cNvPr id="7" name="Cím 1"/>
          <p:cNvSpPr txBox="1">
            <a:spLocks/>
          </p:cNvSpPr>
          <p:nvPr/>
        </p:nvSpPr>
        <p:spPr>
          <a:xfrm rot="20544073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rPr>
              <a:t>Helpdesk</a:t>
            </a: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ollabor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457" y="1534315"/>
            <a:ext cx="2668814" cy="2656458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85535" y="997856"/>
            <a:ext cx="7886700" cy="598546"/>
          </a:xfrm>
        </p:spPr>
        <p:txBody>
          <a:bodyPr>
            <a:normAutofit fontScale="90000"/>
          </a:bodyPr>
          <a:lstStyle/>
          <a:p>
            <a:r>
              <a:rPr lang="hu-HU" b="1" dirty="0" err="1" smtClean="0">
                <a:latin typeface="+mn-lt"/>
              </a:rPr>
              <a:t>Issuetracker</a:t>
            </a:r>
            <a:r>
              <a:rPr lang="hu-HU" b="1" dirty="0" smtClean="0">
                <a:latin typeface="+mn-lt"/>
              </a:rPr>
              <a:t> </a:t>
            </a:r>
            <a:r>
              <a:rPr lang="hu-HU" b="1" dirty="0" smtClean="0">
                <a:latin typeface="+mn-lt"/>
              </a:rPr>
              <a:t>integráció</a:t>
            </a:r>
            <a:endParaRPr lang="hu-HU" b="1" dirty="0">
              <a:latin typeface="+mn-lt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23471" y="1888670"/>
            <a:ext cx="7886700" cy="2656966"/>
          </a:xfrm>
        </p:spPr>
        <p:txBody>
          <a:bodyPr>
            <a:normAutofit/>
          </a:bodyPr>
          <a:lstStyle/>
          <a:p>
            <a:r>
              <a:rPr lang="hu-HU" dirty="0" smtClean="0"/>
              <a:t>Folyamatos </a:t>
            </a:r>
            <a:r>
              <a:rPr lang="hu-HU" dirty="0" smtClean="0"/>
              <a:t>kapcsolattartás</a:t>
            </a:r>
            <a:endParaRPr lang="hu-HU" dirty="0" smtClean="0"/>
          </a:p>
          <a:p>
            <a:r>
              <a:rPr lang="hu-HU" dirty="0" smtClean="0"/>
              <a:t>Használt technológiák megvitatása</a:t>
            </a:r>
          </a:p>
          <a:p>
            <a:r>
              <a:rPr lang="hu-HU" dirty="0" smtClean="0"/>
              <a:t>Hibajegyek</a:t>
            </a:r>
            <a:r>
              <a:rPr lang="hu-HU" dirty="0" smtClean="0"/>
              <a:t> </a:t>
            </a:r>
            <a:r>
              <a:rPr lang="hu-HU" dirty="0" smtClean="0"/>
              <a:t>felvétele</a:t>
            </a:r>
          </a:p>
          <a:p>
            <a:r>
              <a:rPr lang="hu-HU" dirty="0" smtClean="0"/>
              <a:t>Statisztikák </a:t>
            </a:r>
            <a:r>
              <a:rPr lang="hu-HU" dirty="0" smtClean="0"/>
              <a:t>megjelenítése</a:t>
            </a:r>
            <a:endParaRPr lang="hu-HU" dirty="0"/>
          </a:p>
        </p:txBody>
      </p:sp>
      <p:sp>
        <p:nvSpPr>
          <p:cNvPr id="6" name="Cím 1"/>
          <p:cNvSpPr txBox="1">
            <a:spLocks/>
          </p:cNvSpPr>
          <p:nvPr/>
        </p:nvSpPr>
        <p:spPr>
          <a:xfrm rot="20544073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rPr>
              <a:t>Helpdesk</a:t>
            </a: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Kép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12082" y="3831771"/>
            <a:ext cx="2230986" cy="1115493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9472" y="3701143"/>
            <a:ext cx="2005139" cy="11735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63336" y="714716"/>
            <a:ext cx="7886700" cy="994172"/>
          </a:xfrm>
        </p:spPr>
        <p:txBody>
          <a:bodyPr>
            <a:normAutofit/>
          </a:bodyPr>
          <a:lstStyle/>
          <a:p>
            <a:r>
              <a:rPr lang="hu-HU" sz="4000" b="1" dirty="0" smtClean="0">
                <a:latin typeface="+mn-lt"/>
              </a:rPr>
              <a:t>Am</a:t>
            </a:r>
            <a:r>
              <a:rPr lang="hu-HU" sz="4000" b="1" dirty="0" smtClean="0">
                <a:latin typeface="+mn-lt"/>
              </a:rPr>
              <a:t>it a képzéstől kaptam:</a:t>
            </a:r>
            <a:endParaRPr lang="hu-HU" sz="4000" b="1" dirty="0">
              <a:latin typeface="+mn-lt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75394" y="1710872"/>
            <a:ext cx="7886700" cy="2689622"/>
          </a:xfrm>
        </p:spPr>
        <p:txBody>
          <a:bodyPr/>
          <a:lstStyle/>
          <a:p>
            <a:r>
              <a:rPr lang="hu-HU" dirty="0" smtClean="0"/>
              <a:t>Egy motivált csapat tagja lehettem</a:t>
            </a:r>
          </a:p>
          <a:p>
            <a:r>
              <a:rPr lang="hu-HU" dirty="0" smtClean="0"/>
              <a:t>Különböző fejlesztési </a:t>
            </a:r>
            <a:r>
              <a:rPr lang="hu-HU" dirty="0" smtClean="0"/>
              <a:t>módszerek ismertem </a:t>
            </a:r>
            <a:r>
              <a:rPr lang="hu-HU" dirty="0" smtClean="0"/>
              <a:t>meg</a:t>
            </a:r>
          </a:p>
          <a:p>
            <a:r>
              <a:rPr lang="hu-HU" dirty="0" smtClean="0"/>
              <a:t>Maximalistább </a:t>
            </a:r>
            <a:r>
              <a:rPr lang="hu-HU" dirty="0" smtClean="0"/>
              <a:t>hozzáállás </a:t>
            </a:r>
            <a:r>
              <a:rPr lang="hu-HU" dirty="0" smtClean="0"/>
              <a:t>a saját </a:t>
            </a:r>
            <a:r>
              <a:rPr lang="hu-HU" dirty="0" smtClean="0"/>
              <a:t>munkámhoz</a:t>
            </a:r>
          </a:p>
          <a:p>
            <a:r>
              <a:rPr lang="hu-HU" dirty="0" smtClean="0"/>
              <a:t>Számos új</a:t>
            </a:r>
            <a:r>
              <a:rPr lang="hu-HU" dirty="0" smtClean="0"/>
              <a:t> technológi</a:t>
            </a:r>
            <a:r>
              <a:rPr lang="hu-HU" dirty="0" smtClean="0"/>
              <a:t>a megismerése</a:t>
            </a:r>
            <a:endParaRPr lang="hu-HU" dirty="0" smtClean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2433" y="3795408"/>
            <a:ext cx="1786195" cy="986045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7738" y="3595073"/>
            <a:ext cx="1512779" cy="1136585"/>
          </a:xfrm>
          <a:prstGeom prst="rect">
            <a:avLst/>
          </a:prstGeom>
        </p:spPr>
      </p:pic>
      <p:sp>
        <p:nvSpPr>
          <p:cNvPr id="9" name="Cím 1"/>
          <p:cNvSpPr txBox="1">
            <a:spLocks/>
          </p:cNvSpPr>
          <p:nvPr/>
        </p:nvSpPr>
        <p:spPr>
          <a:xfrm rot="20544073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rPr>
              <a:t>Helpdesk</a:t>
            </a: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Arial" pitchFamily="34" charset="0"/>
            </a:endParaRPr>
          </a:p>
        </p:txBody>
      </p:sp>
      <p:pic>
        <p:nvPicPr>
          <p:cNvPr id="12" name="Kép 11" descr="primefaces (1)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496287"/>
            <a:ext cx="1647213" cy="1647213"/>
          </a:xfrm>
          <a:prstGeom prst="rect">
            <a:avLst/>
          </a:prstGeom>
        </p:spPr>
      </p:pic>
      <p:pic>
        <p:nvPicPr>
          <p:cNvPr id="14" name="Kép 13" descr="ejb-mini-log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98172" y="3688874"/>
            <a:ext cx="778330" cy="11207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Tóth László</a:t>
            </a:r>
          </a:p>
        </p:txBody>
      </p:sp>
    </p:spTree>
    <p:extLst>
      <p:ext uri="{BB962C8B-B14F-4D97-AF65-F5344CB8AC3E}">
        <p14:creationId xmlns=""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56d51952ebb676fe3cf20c5597969f31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fefbcd2855290300f96a0ef710b0fa0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1455B4-EFFE-4AEE-ADC2-FE51D16F623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1A0B1-1575-4000-BA64-9167668093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5268</TotalTime>
  <Words>131</Words>
  <Application>Microsoft Macintosh PowerPoint</Application>
  <PresentationFormat>Diavetítés a képernyőre (16:9 oldalarány)</PresentationFormat>
  <Paragraphs>54</Paragraphs>
  <Slides>8</Slides>
  <Notes>8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9" baseType="lpstr">
      <vt:lpstr>Office-téma</vt:lpstr>
      <vt:lpstr>Helpdesk</vt:lpstr>
      <vt:lpstr>2. dia</vt:lpstr>
      <vt:lpstr>Az egyszerű feladatoktól komplex kihívásokig…</vt:lpstr>
      <vt:lpstr>Logolás</vt:lpstr>
      <vt:lpstr>Spring Security</vt:lpstr>
      <vt:lpstr>Issuetracker integráció</vt:lpstr>
      <vt:lpstr>Amit a képzéstől kaptam:</vt:lpstr>
      <vt:lpstr>8.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dratech</cp:lastModifiedBy>
  <cp:revision>65</cp:revision>
  <dcterms:created xsi:type="dcterms:W3CDTF">2015-01-25T18:30:45Z</dcterms:created>
  <dcterms:modified xsi:type="dcterms:W3CDTF">2017-03-08T07:48:33Z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