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284" r:id="rId6"/>
    <p:sldId id="285" r:id="rId7"/>
    <p:sldId id="279" r:id="rId8"/>
    <p:sldId id="280" r:id="rId9"/>
    <p:sldId id="281" r:id="rId10"/>
    <p:sldId id="282" r:id="rId11"/>
    <p:sldId id="283" r:id="rId12"/>
    <p:sldId id="258" r:id="rId1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B60"/>
    <a:srgbClr val="F48FB1"/>
    <a:srgbClr val="F4F3B1"/>
    <a:srgbClr val="CE9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010" autoAdjust="0"/>
  </p:normalViewPr>
  <p:slideViewPr>
    <p:cSldViewPr snapToGrid="0">
      <p:cViewPr varScale="1">
        <p:scale>
          <a:sx n="123" d="100"/>
          <a:sy n="123" d="100"/>
        </p:scale>
        <p:origin x="123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E7885-5E45-4121-B447-F34D0224520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CBE1B-F7AF-4BDB-AD74-A4C0146BF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1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Bemutatkozás</a:t>
            </a:r>
          </a:p>
          <a:p>
            <a:r>
              <a:rPr lang="hu-HU" dirty="0"/>
              <a:t>Kicsi szakmai háttér</a:t>
            </a:r>
          </a:p>
          <a:p>
            <a:r>
              <a:rPr lang="hu-HU" dirty="0"/>
              <a:t>Előző oktatásokról kis</a:t>
            </a:r>
            <a:r>
              <a:rPr lang="hu-HU" baseline="0" dirty="0"/>
              <a:t> infó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8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Bemutatkozás</a:t>
            </a:r>
          </a:p>
          <a:p>
            <a:r>
              <a:rPr lang="hu-HU" dirty="0"/>
              <a:t>Kicsi szakmai háttér</a:t>
            </a:r>
          </a:p>
          <a:p>
            <a:r>
              <a:rPr lang="hu-HU" dirty="0"/>
              <a:t>Előző oktatásokról kis</a:t>
            </a:r>
            <a:r>
              <a:rPr lang="hu-HU" baseline="0" dirty="0"/>
              <a:t> infó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3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  <a:r>
              <a:rPr lang="hu-HU" baseline="0" dirty="0"/>
              <a:t> órák</a:t>
            </a:r>
          </a:p>
          <a:p>
            <a:r>
              <a:rPr lang="hu-HU" baseline="0" dirty="0"/>
              <a:t>Egyedülálló házi feladat megoldások</a:t>
            </a:r>
          </a:p>
          <a:p>
            <a:r>
              <a:rPr lang="hu-HU" baseline="0" dirty="0"/>
              <a:t>Önálló felkészülés</a:t>
            </a:r>
          </a:p>
          <a:p>
            <a:r>
              <a:rPr lang="hu-HU" dirty="0"/>
              <a:t>Elmélet</a:t>
            </a:r>
            <a:r>
              <a:rPr lang="hu-HU" baseline="0" dirty="0"/>
              <a:t> és gyakorlati példák</a:t>
            </a:r>
          </a:p>
          <a:p>
            <a:r>
              <a:rPr lang="hu-HU" baseline="0" dirty="0"/>
              <a:t>Felmerülő problémák kibogozása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Bevezetés a fejlesztés világába</a:t>
            </a:r>
          </a:p>
          <a:p>
            <a:r>
              <a:rPr lang="hu-HU" dirty="0"/>
              <a:t>Környezet, Verziókezelés, </a:t>
            </a:r>
            <a:r>
              <a:rPr lang="hu-HU" dirty="0" err="1"/>
              <a:t>build</a:t>
            </a:r>
            <a:endParaRPr lang="hu-HU" dirty="0"/>
          </a:p>
          <a:p>
            <a:r>
              <a:rPr lang="hu-HU" dirty="0"/>
              <a:t>Nyelv</a:t>
            </a:r>
            <a:r>
              <a:rPr lang="hu-HU" baseline="0" dirty="0"/>
              <a:t> és 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7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Technológiai alapozás</a:t>
            </a:r>
          </a:p>
          <a:p>
            <a:r>
              <a:rPr lang="hu-HU" dirty="0" err="1"/>
              <a:t>Kisérő</a:t>
            </a:r>
            <a:r>
              <a:rPr lang="hu-HU" dirty="0"/>
              <a:t> technológiák</a:t>
            </a:r>
          </a:p>
          <a:p>
            <a:r>
              <a:rPr lang="hu-HU" dirty="0"/>
              <a:t>Java alap technológiák</a:t>
            </a:r>
          </a:p>
          <a:p>
            <a:endParaRPr lang="hu-HU" dirty="0"/>
          </a:p>
          <a:p>
            <a:r>
              <a:rPr lang="hu-HU" dirty="0"/>
              <a:t>Cél: megismerjék és tudják mi van az</a:t>
            </a:r>
            <a:r>
              <a:rPr lang="hu-HU" baseline="0" dirty="0"/>
              <a:t> összetettebb rendszerek mögött</a:t>
            </a:r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8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Java </a:t>
            </a:r>
            <a:r>
              <a:rPr lang="hu-HU" dirty="0" err="1"/>
              <a:t>Enterprise</a:t>
            </a:r>
            <a:r>
              <a:rPr lang="hu-HU" dirty="0"/>
              <a:t> Technológiák</a:t>
            </a:r>
          </a:p>
          <a:p>
            <a:r>
              <a:rPr lang="hu-HU" dirty="0"/>
              <a:t>A ma használatos </a:t>
            </a:r>
            <a:r>
              <a:rPr lang="hu-HU" dirty="0" err="1"/>
              <a:t>API-k</a:t>
            </a:r>
            <a:r>
              <a:rPr lang="hu-HU" dirty="0"/>
              <a:t> és keretrendszerek</a:t>
            </a:r>
          </a:p>
          <a:p>
            <a:endParaRPr lang="hu-HU" dirty="0"/>
          </a:p>
          <a:p>
            <a:r>
              <a:rPr lang="hu-HU" dirty="0"/>
              <a:t>Cél: gyakorlatban is használt eszközök megismertetése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2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hu-HU" baseline="0" dirty="0"/>
              <a:t> arra koncentrál, hogy minél nagyobb területet lefedjen az oktatott anyagból</a:t>
            </a:r>
          </a:p>
          <a:p>
            <a:r>
              <a:rPr lang="hu-HU" baseline="0" dirty="0"/>
              <a:t>Minimális gyakorlati tapasztalatot adjon</a:t>
            </a:r>
          </a:p>
          <a:p>
            <a:r>
              <a:rPr lang="hu-HU" baseline="0" dirty="0"/>
              <a:t>Csapatmunka erősítése az egyetemi képzés során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CBE1B-F7AF-4BDB-AD74-A4C0146BF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7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2017.03.08.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2017.03.08.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2017.03.08.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2017.03.08.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2017.03.08.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2017.03.08.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2017.03.08.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/>
              <a:t>Akadémia</a:t>
            </a:r>
          </a:p>
          <a:p>
            <a:pPr marL="0" indent="0" algn="ctr">
              <a:buNone/>
            </a:pPr>
            <a:r>
              <a:rPr lang="hu-HU" dirty="0"/>
              <a:t>Java EE</a:t>
            </a: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26570" y="1046562"/>
            <a:ext cx="8817429" cy="434696"/>
          </a:xfrm>
          <a:noFill/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hu-HU" sz="2800" b="1" cap="all" dirty="0">
                <a:latin typeface="Calibri" panose="020F0502020204030204" pitchFamily="34" charset="0"/>
              </a:rPr>
              <a:t>Bemutatkozás</a:t>
            </a:r>
            <a:endParaRPr lang="hu-HU" sz="3600" b="1" cap="all" dirty="0">
              <a:latin typeface="Calibri" panose="020F0502020204030204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570" y="1832312"/>
            <a:ext cx="385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Gyöngyösi Attila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61" y="1294427"/>
            <a:ext cx="1704932" cy="1704932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432707" y="1453241"/>
            <a:ext cx="8711293" cy="45719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zövegdoboz 5"/>
          <p:cNvSpPr txBox="1"/>
          <p:nvPr/>
        </p:nvSpPr>
        <p:spPr>
          <a:xfrm>
            <a:off x="326570" y="2295620"/>
            <a:ext cx="31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3">
                    <a:lumMod val="50000"/>
                  </a:schemeClr>
                </a:solidFill>
              </a:rPr>
              <a:t>Software Engineer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9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41" y="1560061"/>
            <a:ext cx="2539682" cy="1117460"/>
          </a:xfrm>
          <a:prstGeom prst="rect">
            <a:avLst/>
          </a:prstGeom>
        </p:spPr>
      </p:pic>
      <p:sp>
        <p:nvSpPr>
          <p:cNvPr id="10" name="Alcím 2"/>
          <p:cNvSpPr txBox="1">
            <a:spLocks/>
          </p:cNvSpPr>
          <p:nvPr/>
        </p:nvSpPr>
        <p:spPr>
          <a:xfrm>
            <a:off x="326570" y="1046562"/>
            <a:ext cx="8817429" cy="4346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b="1" cap="all" smtClean="0"/>
              <a:t>oktatótársak</a:t>
            </a:r>
            <a:endParaRPr lang="hu-HU" sz="3600" b="1" cap="all" dirty="0"/>
          </a:p>
        </p:txBody>
      </p:sp>
      <p:sp>
        <p:nvSpPr>
          <p:cNvPr id="11" name="Téglalap 10"/>
          <p:cNvSpPr/>
          <p:nvPr/>
        </p:nvSpPr>
        <p:spPr>
          <a:xfrm>
            <a:off x="432707" y="1453241"/>
            <a:ext cx="8711292" cy="45719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3"/>
          <p:cNvSpPr txBox="1"/>
          <p:nvPr/>
        </p:nvSpPr>
        <p:spPr>
          <a:xfrm>
            <a:off x="342898" y="1832312"/>
            <a:ext cx="385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Zelei Attila</a:t>
            </a:r>
            <a:endParaRPr lang="en-US" sz="3200" dirty="0"/>
          </a:p>
        </p:txBody>
      </p:sp>
      <p:pic>
        <p:nvPicPr>
          <p:cNvPr id="13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44" y="2738622"/>
            <a:ext cx="1704932" cy="1704932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342898" y="2252749"/>
            <a:ext cx="31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3">
                    <a:lumMod val="50000"/>
                  </a:schemeClr>
                </a:solidFill>
              </a:rPr>
              <a:t>Senior Software Engineer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342898" y="3170651"/>
            <a:ext cx="385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Kiss Antal</a:t>
            </a:r>
            <a:endParaRPr lang="en-US" sz="32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342898" y="3591088"/>
            <a:ext cx="31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3">
                    <a:lumMod val="50000"/>
                  </a:schemeClr>
                </a:solidFill>
              </a:rPr>
              <a:t>Senior Software Engineer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5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163" y="1566166"/>
            <a:ext cx="86262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D81B60"/>
                </a:solidFill>
              </a:rPr>
              <a:t>  10</a:t>
            </a:r>
            <a:r>
              <a:rPr lang="hu-HU" sz="3200" dirty="0"/>
              <a:t> hallgató</a:t>
            </a:r>
          </a:p>
          <a:p>
            <a:r>
              <a:rPr lang="hu-HU" sz="4000" b="1" dirty="0">
                <a:solidFill>
                  <a:srgbClr val="D81B60"/>
                </a:solidFill>
              </a:rPr>
              <a:t>    9</a:t>
            </a:r>
            <a:r>
              <a:rPr lang="hu-HU" sz="3200" dirty="0"/>
              <a:t> hét</a:t>
            </a:r>
          </a:p>
          <a:p>
            <a:r>
              <a:rPr lang="hu-HU" sz="4000" b="1" dirty="0">
                <a:solidFill>
                  <a:srgbClr val="D81B60"/>
                </a:solidFill>
              </a:rPr>
              <a:t>  21</a:t>
            </a:r>
            <a:r>
              <a:rPr lang="hu-HU" sz="3200" dirty="0"/>
              <a:t> oktatási nap</a:t>
            </a:r>
          </a:p>
          <a:p>
            <a:r>
              <a:rPr lang="hu-HU" sz="4000" b="1" dirty="0">
                <a:solidFill>
                  <a:srgbClr val="D81B60"/>
                </a:solidFill>
              </a:rPr>
              <a:t>116</a:t>
            </a:r>
            <a:r>
              <a:rPr lang="hu-HU" sz="3200" dirty="0"/>
              <a:t> óra</a:t>
            </a:r>
          </a:p>
          <a:p>
            <a:r>
              <a:rPr lang="hu-HU" sz="4000" b="1" dirty="0">
                <a:solidFill>
                  <a:srgbClr val="D81B60"/>
                </a:solidFill>
              </a:rPr>
              <a:t>  18</a:t>
            </a:r>
            <a:r>
              <a:rPr lang="hu-HU" sz="3200" dirty="0"/>
              <a:t> témakör</a:t>
            </a:r>
          </a:p>
          <a:p>
            <a:endParaRPr lang="hu-HU" dirty="0"/>
          </a:p>
        </p:txBody>
      </p:sp>
      <p:sp>
        <p:nvSpPr>
          <p:cNvPr id="7" name="Alcím 2"/>
          <p:cNvSpPr txBox="1">
            <a:spLocks/>
          </p:cNvSpPr>
          <p:nvPr/>
        </p:nvSpPr>
        <p:spPr>
          <a:xfrm>
            <a:off x="326570" y="1046562"/>
            <a:ext cx="8817429" cy="4346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b="1" cap="all" dirty="0"/>
              <a:t>Az oktatás</a:t>
            </a:r>
            <a:endParaRPr lang="hu-HU" sz="3600" b="1" cap="all" dirty="0"/>
          </a:p>
        </p:txBody>
      </p:sp>
      <p:sp>
        <p:nvSpPr>
          <p:cNvPr id="8" name="Téglalap 7"/>
          <p:cNvSpPr/>
          <p:nvPr/>
        </p:nvSpPr>
        <p:spPr>
          <a:xfrm>
            <a:off x="432707" y="1453241"/>
            <a:ext cx="8711292" cy="45719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94" y="2389990"/>
            <a:ext cx="1583747" cy="662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1153"/>
            <a:ext cx="4028776" cy="1748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28" y="2686449"/>
            <a:ext cx="1625741" cy="650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78" y="3521464"/>
            <a:ext cx="3454699" cy="8738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20" y="3958382"/>
            <a:ext cx="2660561" cy="735292"/>
          </a:xfrm>
          <a:prstGeom prst="rect">
            <a:avLst/>
          </a:prstGeom>
        </p:spPr>
      </p:pic>
      <p:pic>
        <p:nvPicPr>
          <p:cNvPr id="1028" name="Picture 4" descr="Image result for intellij idea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59" y="1538801"/>
            <a:ext cx="3155478" cy="85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lcím 2"/>
          <p:cNvSpPr txBox="1">
            <a:spLocks/>
          </p:cNvSpPr>
          <p:nvPr/>
        </p:nvSpPr>
        <p:spPr>
          <a:xfrm>
            <a:off x="326570" y="1046562"/>
            <a:ext cx="8817429" cy="4346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b="1" cap="all" dirty="0"/>
              <a:t>Az oktatás</a:t>
            </a:r>
            <a:endParaRPr lang="hu-HU" sz="3600" b="1" cap="all" dirty="0"/>
          </a:p>
        </p:txBody>
      </p:sp>
      <p:sp>
        <p:nvSpPr>
          <p:cNvPr id="14" name="Téglalap 13"/>
          <p:cNvSpPr/>
          <p:nvPr/>
        </p:nvSpPr>
        <p:spPr>
          <a:xfrm>
            <a:off x="432707" y="1453241"/>
            <a:ext cx="8711292" cy="45719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51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99" y="3199975"/>
            <a:ext cx="1488232" cy="126877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94" y="1697916"/>
            <a:ext cx="773194" cy="10911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1" y="2789086"/>
            <a:ext cx="1340562" cy="13405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90" y="1587124"/>
            <a:ext cx="1616624" cy="16166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58" y="3628984"/>
            <a:ext cx="1156436" cy="11564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5" y="1896339"/>
            <a:ext cx="1614078" cy="3946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088" y="3320120"/>
            <a:ext cx="1159364" cy="1267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57" y="3216516"/>
            <a:ext cx="1426072" cy="1475984"/>
          </a:xfrm>
          <a:prstGeom prst="rect">
            <a:avLst/>
          </a:prstGeom>
        </p:spPr>
      </p:pic>
      <p:pic>
        <p:nvPicPr>
          <p:cNvPr id="1026" name="Picture 2" descr="http://3.bp.blogspot.com/-xiBNHcpxjWE/TndsywouDGI/AAAAAAAAAoY/X3SPSn0bhcE/s1600/postgresql_logo-555px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778" y="1704785"/>
            <a:ext cx="1447848" cy="160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lcím 2"/>
          <p:cNvSpPr txBox="1">
            <a:spLocks/>
          </p:cNvSpPr>
          <p:nvPr/>
        </p:nvSpPr>
        <p:spPr>
          <a:xfrm>
            <a:off x="326570" y="1046562"/>
            <a:ext cx="8817429" cy="4346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b="1" cap="all" dirty="0"/>
              <a:t>Az oktatás</a:t>
            </a:r>
            <a:endParaRPr lang="hu-HU" sz="3600" b="1" cap="all" dirty="0"/>
          </a:p>
        </p:txBody>
      </p:sp>
      <p:sp>
        <p:nvSpPr>
          <p:cNvPr id="18" name="Téglalap 17"/>
          <p:cNvSpPr/>
          <p:nvPr/>
        </p:nvSpPr>
        <p:spPr>
          <a:xfrm>
            <a:off x="432707" y="1453241"/>
            <a:ext cx="8711292" cy="45719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39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11" y="2166078"/>
            <a:ext cx="2857500" cy="14287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12" y="2631100"/>
            <a:ext cx="819998" cy="8199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52" y="3100149"/>
            <a:ext cx="2034540" cy="5647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39" y="1851398"/>
            <a:ext cx="1905000" cy="76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77" y="3511563"/>
            <a:ext cx="1080362" cy="7022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92" y="2161463"/>
            <a:ext cx="1691781" cy="84589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21" y="1668908"/>
            <a:ext cx="2917861" cy="7723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54" y="3828148"/>
            <a:ext cx="2277481" cy="7401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7" y="2968288"/>
            <a:ext cx="1086549" cy="10865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88" y="3862680"/>
            <a:ext cx="1360704" cy="790909"/>
          </a:xfrm>
          <a:prstGeom prst="rect">
            <a:avLst/>
          </a:prstGeom>
        </p:spPr>
      </p:pic>
      <p:sp>
        <p:nvSpPr>
          <p:cNvPr id="16" name="Alcím 2"/>
          <p:cNvSpPr txBox="1">
            <a:spLocks/>
          </p:cNvSpPr>
          <p:nvPr/>
        </p:nvSpPr>
        <p:spPr>
          <a:xfrm>
            <a:off x="326570" y="1046562"/>
            <a:ext cx="8817429" cy="4346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b="1" cap="all" dirty="0"/>
              <a:t>Az oktatás</a:t>
            </a:r>
            <a:endParaRPr lang="hu-HU" sz="3600" b="1" cap="all" dirty="0"/>
          </a:p>
        </p:txBody>
      </p:sp>
      <p:sp>
        <p:nvSpPr>
          <p:cNvPr id="23" name="Téglalap 22"/>
          <p:cNvSpPr/>
          <p:nvPr/>
        </p:nvSpPr>
        <p:spPr>
          <a:xfrm>
            <a:off x="432707" y="1453241"/>
            <a:ext cx="8711292" cy="45719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5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Java EE tanfolyam</a:t>
            </a:r>
          </a:p>
        </p:txBody>
      </p:sp>
      <p:sp>
        <p:nvSpPr>
          <p:cNvPr id="7" name="Alcím 2"/>
          <p:cNvSpPr txBox="1">
            <a:spLocks/>
          </p:cNvSpPr>
          <p:nvPr/>
        </p:nvSpPr>
        <p:spPr>
          <a:xfrm>
            <a:off x="326570" y="1046562"/>
            <a:ext cx="8817429" cy="4346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b="1" cap="all" smtClean="0"/>
              <a:t>A projekt</a:t>
            </a:r>
            <a:endParaRPr lang="hu-HU" sz="3600" b="1" cap="all" dirty="0"/>
          </a:p>
        </p:txBody>
      </p:sp>
      <p:sp>
        <p:nvSpPr>
          <p:cNvPr id="8" name="Téglalap 7"/>
          <p:cNvSpPr/>
          <p:nvPr/>
        </p:nvSpPr>
        <p:spPr>
          <a:xfrm>
            <a:off x="432707" y="1453241"/>
            <a:ext cx="8711292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3"/>
          <p:cNvSpPr txBox="1"/>
          <p:nvPr/>
        </p:nvSpPr>
        <p:spPr>
          <a:xfrm>
            <a:off x="422163" y="1566166"/>
            <a:ext cx="86262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D81B60"/>
                </a:solidFill>
              </a:rPr>
              <a:t>             </a:t>
            </a:r>
            <a:r>
              <a:rPr lang="hu-HU" sz="4000" b="1" dirty="0">
                <a:solidFill>
                  <a:srgbClr val="0070C0"/>
                </a:solidFill>
              </a:rPr>
              <a:t>1</a:t>
            </a:r>
            <a:r>
              <a:rPr lang="hu-HU" sz="3200" dirty="0"/>
              <a:t> platform</a:t>
            </a:r>
          </a:p>
          <a:p>
            <a:r>
              <a:rPr lang="hu-HU" sz="4000" b="1" dirty="0">
                <a:solidFill>
                  <a:srgbClr val="D81B60"/>
                </a:solidFill>
              </a:rPr>
              <a:t>             </a:t>
            </a:r>
            <a:r>
              <a:rPr lang="hu-HU" sz="4000" b="1" dirty="0">
                <a:solidFill>
                  <a:srgbClr val="0070C0"/>
                </a:solidFill>
              </a:rPr>
              <a:t>3</a:t>
            </a:r>
            <a:r>
              <a:rPr lang="hu-HU" sz="3200" dirty="0"/>
              <a:t> modul </a:t>
            </a:r>
            <a:r>
              <a:rPr lang="hu-HU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|</a:t>
            </a:r>
            <a:r>
              <a:rPr lang="hu-HU" sz="3200" dirty="0"/>
              <a:t> csapat</a:t>
            </a:r>
          </a:p>
          <a:p>
            <a:r>
              <a:rPr lang="hu-HU" sz="4000" b="1" dirty="0">
                <a:solidFill>
                  <a:srgbClr val="D81B60"/>
                </a:solidFill>
              </a:rPr>
              <a:t>             </a:t>
            </a:r>
            <a:r>
              <a:rPr lang="hu-HU" sz="4000" b="1" dirty="0">
                <a:solidFill>
                  <a:srgbClr val="0070C0"/>
                </a:solidFill>
              </a:rPr>
              <a:t>5</a:t>
            </a:r>
            <a:r>
              <a:rPr lang="hu-HU" sz="3200" dirty="0"/>
              <a:t> hét</a:t>
            </a:r>
          </a:p>
          <a:p>
            <a:r>
              <a:rPr lang="hu-HU" sz="4000" b="1" dirty="0">
                <a:solidFill>
                  <a:srgbClr val="D81B60"/>
                </a:solidFill>
              </a:rPr>
              <a:t>      </a:t>
            </a:r>
            <a:r>
              <a:rPr lang="hu-HU" sz="4000" b="1" dirty="0">
                <a:solidFill>
                  <a:srgbClr val="0070C0"/>
                </a:solidFill>
              </a:rPr>
              <a:t>~760</a:t>
            </a:r>
            <a:r>
              <a:rPr lang="hu-HU" sz="3200" dirty="0"/>
              <a:t> commit</a:t>
            </a:r>
          </a:p>
          <a:p>
            <a:r>
              <a:rPr lang="hu-HU" sz="4000" b="1" dirty="0">
                <a:solidFill>
                  <a:srgbClr val="0070C0"/>
                </a:solidFill>
              </a:rPr>
              <a:t>~</a:t>
            </a:r>
            <a:r>
              <a:rPr lang="hu-HU" sz="4000" b="1">
                <a:solidFill>
                  <a:srgbClr val="0070C0"/>
                </a:solidFill>
              </a:rPr>
              <a:t>12.000</a:t>
            </a:r>
            <a:r>
              <a:rPr lang="hu-HU" sz="3200">
                <a:solidFill>
                  <a:srgbClr val="0070C0"/>
                </a:solidFill>
              </a:rPr>
              <a:t> </a:t>
            </a:r>
            <a:r>
              <a:rPr lang="hu-HU" sz="3200" smtClean="0"/>
              <a:t>sor </a:t>
            </a:r>
            <a:r>
              <a:rPr lang="hu-HU" sz="3200" dirty="0"/>
              <a:t>Java kód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517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>
                <a:solidFill>
                  <a:schemeClr val="bg1"/>
                </a:solidFill>
                <a:latin typeface="+mj-lt"/>
              </a:rPr>
              <a:t>Gyöngyösi Attila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hu-HU" sz="1500" i="1">
                <a:solidFill>
                  <a:schemeClr val="bg1"/>
                </a:solidFill>
                <a:latin typeface="+mj-lt"/>
              </a:rPr>
              <a:t>Attila_Gyongyosi@epam.com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D6E160-F9CB-4F5A-A037-52FEB0EEC2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F2D43D-C93E-48A8-B106-121BCA581E3A}">
  <ds:schemaRefs>
    <ds:schemaRef ds:uri="9a324a02-be43-499b-8089-7896e70993e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AD155C-7032-4B6F-A2DE-ADEB0186CA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198</Words>
  <Application>Microsoft Office PowerPoint</Application>
  <PresentationFormat>On-screen Show (16:9)</PresentationFormat>
  <Paragraphs>68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PowerPoint Presentation</vt:lpstr>
      <vt:lpstr>Java EE tanfolyam</vt:lpstr>
      <vt:lpstr>Java EE tanfolyam</vt:lpstr>
      <vt:lpstr>Java EE tanfolyam</vt:lpstr>
      <vt:lpstr>Java EE tanfolyam</vt:lpstr>
      <vt:lpstr>Java EE tanfolyam</vt:lpstr>
      <vt:lpstr>Java EE tanfolyam</vt:lpstr>
      <vt:lpstr>Java EE tanfolyam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Attila Gyongyosi</cp:lastModifiedBy>
  <cp:revision>90</cp:revision>
  <dcterms:created xsi:type="dcterms:W3CDTF">2015-01-25T18:30:45Z</dcterms:created>
  <dcterms:modified xsi:type="dcterms:W3CDTF">2017-03-08T10:15:34Z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