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76" r:id="rId5"/>
    <p:sldId id="266" r:id="rId6"/>
    <p:sldId id="277" r:id="rId7"/>
    <p:sldId id="265" r:id="rId8"/>
    <p:sldId id="275" r:id="rId9"/>
    <p:sldId id="267" r:id="rId10"/>
    <p:sldId id="271" r:id="rId11"/>
    <p:sldId id="272" r:id="rId12"/>
    <p:sldId id="273" r:id="rId13"/>
    <p:sldId id="261" r:id="rId14"/>
    <p:sldId id="270" r:id="rId15"/>
    <p:sldId id="274" r:id="rId16"/>
    <p:sldId id="258" r:id="rId1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1317" autoAdjust="0"/>
  </p:normalViewPr>
  <p:slideViewPr>
    <p:cSldViewPr snapToGrid="0">
      <p:cViewPr>
        <p:scale>
          <a:sx n="70" d="100"/>
          <a:sy n="70" d="100"/>
        </p:scale>
        <p:origin x="-1338" y="-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2017.03.06.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44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3 modul, csapatok feladata</a:t>
            </a:r>
          </a:p>
          <a:p>
            <a:r>
              <a:rPr lang="hu-HU" baseline="0" dirty="0" smtClean="0"/>
              <a:t>Cégek regisztrálnak, ügyfél – ügyintéző, CHAT</a:t>
            </a:r>
          </a:p>
          <a:p>
            <a:r>
              <a:rPr lang="hu-HU" baseline="0" dirty="0" smtClean="0"/>
              <a:t>Dokumentálás, állapot </a:t>
            </a:r>
            <a:r>
              <a:rPr lang="hu-HU" baseline="0" dirty="0" smtClean="0"/>
              <a:t>követés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Felhasználók és cégek kezelése</a:t>
            </a:r>
          </a:p>
          <a:p>
            <a:r>
              <a:rPr lang="hu-HU" baseline="0" dirty="0" smtClean="0"/>
              <a:t>Reg, adattárolás, login</a:t>
            </a:r>
          </a:p>
          <a:p>
            <a:r>
              <a:rPr lang="hu-HU" baseline="0" dirty="0" smtClean="0"/>
              <a:t>Admin -&gt; új cég -&gt; ügyintéző++</a:t>
            </a:r>
          </a:p>
          <a:p>
            <a:r>
              <a:rPr lang="hu-HU" baseline="0" dirty="0" smtClean="0"/>
              <a:t>Kvóták: max hibajegy/nap, max bejelentkezés</a:t>
            </a:r>
          </a:p>
          <a:p>
            <a:r>
              <a:rPr lang="hu-HU" baseline="0" dirty="0" smtClean="0"/>
              <a:t>Többi modullal együtt statisztikák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10</a:t>
            </a:fld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2017.03.06.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Ké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45"/>
          </a:xfrm>
        </p:spPr>
      </p:pic>
      <p:sp>
        <p:nvSpPr>
          <p:cNvPr id="7" name="Tartalom helye 2"/>
          <p:cNvSpPr txBox="1">
            <a:spLocks/>
          </p:cNvSpPr>
          <p:nvPr/>
        </p:nvSpPr>
        <p:spPr>
          <a:xfrm rot="21115592">
            <a:off x="3332537" y="2383171"/>
            <a:ext cx="2847362" cy="775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 rot="20668355">
            <a:off x="3472520" y="2373698"/>
            <a:ext cx="257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Helpdesk platform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319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13108"/>
            <a:ext cx="5756667" cy="3178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67" y="2112975"/>
            <a:ext cx="3346010" cy="2178517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Admin</a:t>
            </a:r>
            <a:endParaRPr lang="hu-H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042122" y="962019"/>
            <a:ext cx="304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Kanban, scrum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49" y="1888320"/>
            <a:ext cx="3325061" cy="2566947"/>
          </a:xfrm>
          <a:prstGeom prst="rect">
            <a:avLst/>
          </a:prstGeo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 smtClean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Admin</a:t>
            </a:r>
            <a:endParaRPr lang="hu-H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596514" y="813299"/>
            <a:ext cx="399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Helpdesk integráció</a:t>
            </a:r>
            <a:endParaRPr lang="hu-H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41195" y="1673974"/>
            <a:ext cx="4135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Kétfázisú bejelentkezés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Kijelentkezés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Bejelentkezési statisztikák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1" y="3076908"/>
            <a:ext cx="2479866" cy="18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 smtClean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Admin</a:t>
            </a:r>
            <a:endParaRPr lang="hu-HU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692" y="1861949"/>
            <a:ext cx="4531824" cy="2593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4271" y="841403"/>
            <a:ext cx="633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Merjünk élni a lehetőségekkel!</a:t>
            </a:r>
            <a:endParaRPr lang="hu-HU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8" y="1660789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Kovács Tamás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05835" y="2423430"/>
            <a:ext cx="2885382" cy="434696"/>
          </a:xfrm>
        </p:spPr>
        <p:txBody>
          <a:bodyPr>
            <a:noAutofit/>
          </a:bodyPr>
          <a:lstStyle/>
          <a:p>
            <a:pPr algn="l"/>
            <a:r>
              <a:rPr lang="hu-HU" sz="3200" b="1" dirty="0" smtClean="0"/>
              <a:t>Kovács Tamás</a:t>
            </a:r>
            <a:endParaRPr lang="hu-HU" sz="3200" b="1" dirty="0"/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39838" y="187509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476" y="3255948"/>
            <a:ext cx="5909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Programtervező Informatikus Bsc.</a:t>
            </a:r>
            <a:endParaRPr lang="hu-HU" sz="3200" dirty="0"/>
          </a:p>
        </p:txBody>
      </p:sp>
      <p:sp>
        <p:nvSpPr>
          <p:cNvPr id="8" name="Cím 1"/>
          <p:cNvSpPr>
            <a:spLocks noGrp="1"/>
          </p:cNvSpPr>
          <p:nvPr>
            <p:ph type="ctrTitle"/>
          </p:nvPr>
        </p:nvSpPr>
        <p:spPr>
          <a:xfrm rot="20305361">
            <a:off x="7392371" y="270084"/>
            <a:ext cx="1548465" cy="417968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Helpdesk platform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40" y="1367009"/>
            <a:ext cx="2688609" cy="35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392371" y="270084"/>
            <a:ext cx="1548465" cy="417968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Helpdesk platform</a:t>
            </a:r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39838" y="187509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68" y="3453265"/>
            <a:ext cx="1835349" cy="137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81" y="3453265"/>
            <a:ext cx="1688522" cy="1376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12" y="3984875"/>
            <a:ext cx="635145" cy="647848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8" idx="3"/>
            <a:endCxn id="12" idx="1"/>
          </p:cNvCxnSpPr>
          <p:nvPr/>
        </p:nvCxnSpPr>
        <p:spPr>
          <a:xfrm>
            <a:off x="2826517" y="4141521"/>
            <a:ext cx="1466295" cy="1672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2" idx="3"/>
          </p:cNvCxnSpPr>
          <p:nvPr/>
        </p:nvCxnSpPr>
        <p:spPr>
          <a:xfrm flipH="1">
            <a:off x="4927957" y="4141521"/>
            <a:ext cx="1550124" cy="1672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72878" y="777921"/>
            <a:ext cx="365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Helpdesk platform</a:t>
            </a:r>
            <a:endParaRPr lang="hu-HU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546186" y="1765916"/>
            <a:ext cx="3862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Távoli segítségnyújtás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Három modul</a:t>
            </a:r>
            <a:endParaRPr lang="hu-HU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Ügyfél és ügyintéző összekapcsolása</a:t>
            </a:r>
            <a:endParaRPr lang="hu-HU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703019" y="1765916"/>
            <a:ext cx="2731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Hiba dokumentálása</a:t>
            </a:r>
            <a:endParaRPr lang="hu-HU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/>
              <a:t>Összekötő szerep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Statisztikák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69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Ké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45"/>
          </a:xfrm>
        </p:spPr>
      </p:pic>
      <p:sp>
        <p:nvSpPr>
          <p:cNvPr id="7" name="Tartalom helye 2"/>
          <p:cNvSpPr txBox="1">
            <a:spLocks/>
          </p:cNvSpPr>
          <p:nvPr/>
        </p:nvSpPr>
        <p:spPr>
          <a:xfrm rot="21115592">
            <a:off x="3332537" y="2383171"/>
            <a:ext cx="2847362" cy="775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 rot="20668355">
            <a:off x="3691692" y="2374118"/>
            <a:ext cx="212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Admin modul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Admin</a:t>
            </a:r>
            <a:endParaRPr lang="hu-HU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17" y="2869346"/>
            <a:ext cx="2466975" cy="1857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22" y="2429152"/>
            <a:ext cx="2193878" cy="21938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11689" y="914400"/>
            <a:ext cx="287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Admin modul</a:t>
            </a:r>
            <a:endParaRPr lang="hu-H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18363" y="1560731"/>
            <a:ext cx="4105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Személyes és céges adatok tárolása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Bejelentkezés</a:t>
            </a:r>
            <a:endParaRPr lang="hu-HU" dirty="0" smtClean="0"/>
          </a:p>
          <a:p>
            <a:pPr marL="285750" indent="-285750">
              <a:buFont typeface="Wingdings" pitchFamily="2" charset="2"/>
              <a:buChar char="Ø"/>
            </a:pPr>
            <a:endParaRPr lang="hu-HU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Új cég hozzáadása</a:t>
            </a:r>
            <a:endParaRPr lang="hu-HU" dirty="0" smtClean="0"/>
          </a:p>
          <a:p>
            <a:pPr marL="285750" indent="-285750">
              <a:buFont typeface="Wingdings" pitchFamily="2" charset="2"/>
              <a:buChar char="Ø"/>
            </a:pPr>
            <a:endParaRPr lang="hu-HU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Profil szerkesztés</a:t>
            </a:r>
            <a:endParaRPr lang="hu-HU" dirty="0" smtClean="0"/>
          </a:p>
          <a:p>
            <a:pPr marL="285750" indent="-285750">
              <a:buFont typeface="Wingdings" pitchFamily="2" charset="2"/>
              <a:buChar char="Ø"/>
            </a:pPr>
            <a:endParaRPr lang="hu-HU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Kvóták</a:t>
            </a:r>
            <a:endParaRPr lang="hu-HU" dirty="0" smtClean="0"/>
          </a:p>
          <a:p>
            <a:pPr marL="285750" indent="-285750">
              <a:buFont typeface="Wingdings" pitchFamily="2" charset="2"/>
              <a:buChar char="Ø"/>
            </a:pPr>
            <a:endParaRPr lang="hu-HU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hu-HU" dirty="0" smtClean="0"/>
              <a:t>Statisztikák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9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Admin</a:t>
            </a:r>
            <a:endParaRPr lang="hu-HU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24" y="1024860"/>
            <a:ext cx="4073729" cy="3681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8897">
            <a:off x="4934517" y="1557781"/>
            <a:ext cx="1084145" cy="108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15921">
            <a:off x="2791095" y="1529363"/>
            <a:ext cx="1084145" cy="10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22" y="3207156"/>
            <a:ext cx="761783" cy="7617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21" y="2399879"/>
            <a:ext cx="1809167" cy="6190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4" y="3061857"/>
            <a:ext cx="1052382" cy="10523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88" y="2514999"/>
            <a:ext cx="1819834" cy="5039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6" y="4114239"/>
            <a:ext cx="1462187" cy="5408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3714398"/>
            <a:ext cx="1810604" cy="12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Admin</a:t>
            </a:r>
            <a:endParaRPr lang="hu-HU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92" y="1637730"/>
            <a:ext cx="4470806" cy="3113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075" y="1501253"/>
            <a:ext cx="36303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Nagy volumenű kártyák</a:t>
            </a:r>
          </a:p>
          <a:p>
            <a:endParaRPr lang="hu-HU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Értelmezés és részekre bontás</a:t>
            </a:r>
          </a:p>
          <a:p>
            <a:endParaRPr lang="hu-HU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Részfeladatok kiosztása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Önállósodás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750620"/>
            <a:ext cx="349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Munkaszervezés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6428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Admin</a:t>
            </a:r>
            <a:endParaRPr lang="hu-HU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1730155"/>
            <a:ext cx="3813558" cy="2744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602" y="1611765"/>
            <a:ext cx="4121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Konvertálás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Kényelmes használat határai</a:t>
            </a:r>
          </a:p>
          <a:p>
            <a:pPr marL="285750" indent="-285750">
              <a:buFont typeface="Wingdings" pitchFamily="2" charset="2"/>
              <a:buChar char="Ø"/>
            </a:pPr>
            <a:endParaRPr lang="hu-HU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hu-HU" sz="2400" dirty="0" smtClean="0"/>
              <a:t>Konfiguráció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50776" y="873457"/>
            <a:ext cx="15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Dozer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6428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02" y="2023461"/>
            <a:ext cx="2646698" cy="132334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Admin</a:t>
            </a:r>
            <a:endParaRPr lang="hu-HU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0" y="895266"/>
            <a:ext cx="3810000" cy="3048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014"/>
            <a:ext cx="2235133" cy="1454504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18364" y="4148919"/>
            <a:ext cx="8693624" cy="614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extBox 24"/>
          <p:cNvSpPr txBox="1"/>
          <p:nvPr/>
        </p:nvSpPr>
        <p:spPr>
          <a:xfrm>
            <a:off x="3562066" y="4163606"/>
            <a:ext cx="2006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JSF bean</a:t>
            </a:r>
            <a:endParaRPr lang="hu-HU" sz="3200" dirty="0"/>
          </a:p>
        </p:txBody>
      </p:sp>
      <p:sp>
        <p:nvSpPr>
          <p:cNvPr id="26" name="Down Arrow 25"/>
          <p:cNvSpPr/>
          <p:nvPr/>
        </p:nvSpPr>
        <p:spPr>
          <a:xfrm>
            <a:off x="1075072" y="3146515"/>
            <a:ext cx="465574" cy="1002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Down Arrow 26"/>
          <p:cNvSpPr/>
          <p:nvPr/>
        </p:nvSpPr>
        <p:spPr>
          <a:xfrm>
            <a:off x="7587864" y="3146517"/>
            <a:ext cx="465574" cy="1002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28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</TotalTime>
  <Words>146</Words>
  <Application>Microsoft Office PowerPoint</Application>
  <PresentationFormat>On-screen Show (16:9)</PresentationFormat>
  <Paragraphs>85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Office-téma</vt:lpstr>
      <vt:lpstr>PowerPoint Presentation</vt:lpstr>
      <vt:lpstr>Helpdesk platform</vt:lpstr>
      <vt:lpstr>Helpdesk platform</vt:lpstr>
      <vt:lpstr>PowerPoint Presentation</vt:lpstr>
      <vt:lpstr>Admin</vt:lpstr>
      <vt:lpstr>Admin</vt:lpstr>
      <vt:lpstr>Admin</vt:lpstr>
      <vt:lpstr>Admin</vt:lpstr>
      <vt:lpstr>Admin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Tamás Kovács</cp:lastModifiedBy>
  <cp:revision>137</cp:revision>
  <dcterms:created xsi:type="dcterms:W3CDTF">2015-01-25T18:30:45Z</dcterms:created>
  <dcterms:modified xsi:type="dcterms:W3CDTF">2017-03-06T12:46:44Z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