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76" r:id="rId5"/>
    <p:sldId id="266" r:id="rId6"/>
    <p:sldId id="277" r:id="rId7"/>
    <p:sldId id="265" r:id="rId8"/>
    <p:sldId id="275" r:id="rId9"/>
    <p:sldId id="267" r:id="rId10"/>
    <p:sldId id="271" r:id="rId11"/>
    <p:sldId id="272" r:id="rId12"/>
    <p:sldId id="273" r:id="rId13"/>
    <p:sldId id="261" r:id="rId14"/>
    <p:sldId id="270" r:id="rId15"/>
    <p:sldId id="274" r:id="rId16"/>
    <p:sldId id="258" r:id="rId17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56762" autoAdjust="0"/>
  </p:normalViewPr>
  <p:slideViewPr>
    <p:cSldViewPr snapToGrid="0">
      <p:cViewPr>
        <p:scale>
          <a:sx n="70" d="100"/>
          <a:sy n="70" d="100"/>
        </p:scale>
        <p:origin x="-1338" y="3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E5D05-7368-4B91-AD81-999E65E8BFFE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5BA7A-53FA-4B64-BA9D-1AFB6F476CB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044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 smtClean="0"/>
              <a:t>Végzős hallgató</a:t>
            </a:r>
          </a:p>
          <a:p>
            <a:r>
              <a:rPr lang="hu-HU" baseline="0" dirty="0" smtClean="0"/>
              <a:t>Kezdés képpen néhány szót</a:t>
            </a:r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 smtClean="0"/>
              <a:t>Legkedvesebb feladat</a:t>
            </a:r>
          </a:p>
          <a:p>
            <a:r>
              <a:rPr lang="hu-HU" baseline="0" dirty="0" smtClean="0"/>
              <a:t>Dávid kollégával</a:t>
            </a:r>
          </a:p>
          <a:p>
            <a:r>
              <a:rPr lang="hu-HU" baseline="0" dirty="0" smtClean="0"/>
              <a:t>Egy szobában, vállvetve</a:t>
            </a:r>
          </a:p>
          <a:p>
            <a:r>
              <a:rPr lang="hu-HU" baseline="0" dirty="0" smtClean="0"/>
              <a:t>Csapatok közti határok</a:t>
            </a:r>
          </a:p>
          <a:p>
            <a:r>
              <a:rPr lang="hu-HU" baseline="0" dirty="0" smtClean="0"/>
              <a:t>Sosem idegenek közé</a:t>
            </a:r>
          </a:p>
          <a:p>
            <a:r>
              <a:rPr lang="hu-HU" baseline="0" dirty="0" smtClean="0"/>
              <a:t>Nagyon jó, nagyon összetartó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7795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 smtClean="0"/>
              <a:t>Zárásként</a:t>
            </a:r>
          </a:p>
          <a:p>
            <a:r>
              <a:rPr lang="hu-HU" baseline="0" dirty="0" smtClean="0"/>
              <a:t>Sok barátot, sokmindenre ráláttam</a:t>
            </a:r>
          </a:p>
          <a:p>
            <a:r>
              <a:rPr lang="hu-HU" baseline="0" dirty="0" smtClean="0"/>
              <a:t>Merjünk, utunkbaeső</a:t>
            </a:r>
          </a:p>
          <a:p>
            <a:r>
              <a:rPr lang="hu-HU" baseline="0" dirty="0" smtClean="0"/>
              <a:t>Ha azt mondogattam volna</a:t>
            </a:r>
          </a:p>
          <a:p>
            <a:r>
              <a:rPr lang="hu-HU" baseline="0" dirty="0" smtClean="0"/>
              <a:t>... Hogy végül éltem a lehetőséggel</a:t>
            </a:r>
          </a:p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7795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 smtClean="0"/>
              <a:t>3 modul, csapatok feladata</a:t>
            </a:r>
          </a:p>
          <a:p>
            <a:r>
              <a:rPr lang="hu-HU" baseline="0" dirty="0" smtClean="0"/>
              <a:t>Cégek (webes oldal) </a:t>
            </a:r>
            <a:r>
              <a:rPr lang="hu-HU" baseline="0" dirty="0" smtClean="0"/>
              <a:t>regisztrálnak</a:t>
            </a:r>
            <a:r>
              <a:rPr lang="hu-HU" baseline="0" dirty="0" smtClean="0"/>
              <a:t>, hiba/kérdés, </a:t>
            </a:r>
            <a:r>
              <a:rPr lang="hu-HU" baseline="0" dirty="0" smtClean="0"/>
              <a:t>ügyfél – ügyintéző, CHAT</a:t>
            </a:r>
          </a:p>
          <a:p>
            <a:r>
              <a:rPr lang="hu-HU" baseline="0" dirty="0" smtClean="0"/>
              <a:t>Dokumentálás, állapot követés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3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Én</a:t>
            </a:r>
            <a:r>
              <a:rPr lang="hu-HU" baseline="0" dirty="0" smtClean="0"/>
              <a:t> adminos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2572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 smtClean="0"/>
              <a:t>Felhasználók és cégek kezelése</a:t>
            </a:r>
          </a:p>
          <a:p>
            <a:r>
              <a:rPr lang="hu-HU" baseline="0" dirty="0" smtClean="0"/>
              <a:t>Reg, adattárolás, login</a:t>
            </a:r>
          </a:p>
          <a:p>
            <a:r>
              <a:rPr lang="hu-HU" baseline="0" dirty="0" smtClean="0"/>
              <a:t>Admin -&gt; új cég -&gt; ügyintéző++</a:t>
            </a:r>
          </a:p>
          <a:p>
            <a:r>
              <a:rPr lang="hu-HU" baseline="0" dirty="0" smtClean="0"/>
              <a:t>Kvóták: max hibajegy/nap, max bejelentkezés</a:t>
            </a:r>
          </a:p>
          <a:p>
            <a:r>
              <a:rPr lang="hu-HU" baseline="0" dirty="0" smtClean="0"/>
              <a:t>Többi modullal együtt statisztikák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5</a:t>
            </a:fld>
            <a:endParaRPr 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="0" baseline="0" dirty="0" smtClean="0"/>
              <a:t>*</a:t>
            </a:r>
          </a:p>
          <a:p>
            <a:r>
              <a:rPr lang="hu-HU" b="0" baseline="0" dirty="0" smtClean="0"/>
              <a:t>Használható és aktuális tudás</a:t>
            </a:r>
          </a:p>
          <a:p>
            <a:r>
              <a:rPr lang="hu-HU" b="0" baseline="0" dirty="0" smtClean="0"/>
              <a:t>Érdemleges hozzájárulás</a:t>
            </a:r>
            <a:endParaRPr lang="hu-HU" b="0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6</a:t>
            </a:fld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="0" baseline="0" dirty="0" smtClean="0"/>
              <a:t>Backend oldal, alsóbb szintek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7</a:t>
            </a:fld>
            <a:endParaRPr 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="0" baseline="0" dirty="0" smtClean="0"/>
              <a:t>Néhány sor kódolás, teljes munka</a:t>
            </a:r>
          </a:p>
          <a:p>
            <a:r>
              <a:rPr lang="hu-HU" b="0" baseline="0" dirty="0" smtClean="0"/>
              <a:t>Eljött az a pillanat is, hogy ... besegít</a:t>
            </a:r>
          </a:p>
          <a:p>
            <a:endParaRPr lang="hu-HU" b="0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8</a:t>
            </a:fld>
            <a:endParaRPr lang="hu-H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="0" baseline="0" dirty="0" smtClean="0"/>
              <a:t>Szívesen foglalkoztam</a:t>
            </a:r>
          </a:p>
          <a:p>
            <a:r>
              <a:rPr lang="hu-HU" b="0" baseline="0" dirty="0" smtClean="0"/>
              <a:t>Főként mert két rész, egy kalap alá</a:t>
            </a:r>
          </a:p>
          <a:p>
            <a:r>
              <a:rPr lang="hu-HU" b="0" baseline="0" dirty="0" smtClean="0"/>
              <a:t>Jsf feliratok, java valid message</a:t>
            </a:r>
          </a:p>
          <a:p>
            <a:r>
              <a:rPr lang="hu-HU" b="0" baseline="0" dirty="0" smtClean="0"/>
              <a:t>Nyelvváltás egyszerre követése</a:t>
            </a:r>
          </a:p>
          <a:p>
            <a:endParaRPr lang="hu-HU" b="0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9</a:t>
            </a:fld>
            <a:endParaRPr lang="hu-H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 smtClean="0"/>
              <a:t>Egyetemen, képzésen, módszertanok</a:t>
            </a:r>
            <a:br>
              <a:rPr lang="hu-HU" baseline="0" dirty="0" smtClean="0"/>
            </a:br>
            <a:r>
              <a:rPr lang="hu-HU" baseline="0" dirty="0" smtClean="0"/>
              <a:t>Munkaszervezés -&gt; kanban</a:t>
            </a:r>
          </a:p>
          <a:p>
            <a:r>
              <a:rPr lang="hu-HU" baseline="0" dirty="0" smtClean="0"/>
              <a:t>Scrum -&gt; egy helyen</a:t>
            </a:r>
          </a:p>
          <a:p>
            <a:r>
              <a:rPr lang="hu-HU" baseline="0" dirty="0" smtClean="0"/>
              <a:t>Bármilyen kérdés, valami hiba</a:t>
            </a:r>
          </a:p>
          <a:p>
            <a:r>
              <a:rPr lang="hu-HU" baseline="0" dirty="0" smtClean="0"/>
              <a:t>Hosszú nap, vendéglátó, továbbmélyít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10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 descr="Kép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45"/>
          </a:xfrm>
        </p:spPr>
      </p:pic>
      <p:sp>
        <p:nvSpPr>
          <p:cNvPr id="7" name="Tartalom helye 2"/>
          <p:cNvSpPr txBox="1">
            <a:spLocks/>
          </p:cNvSpPr>
          <p:nvPr/>
        </p:nvSpPr>
        <p:spPr>
          <a:xfrm rot="21115592">
            <a:off x="3332537" y="2383171"/>
            <a:ext cx="2847362" cy="775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 rot="20668355">
            <a:off x="3472520" y="2373698"/>
            <a:ext cx="257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Helpdesk platform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2319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613108"/>
            <a:ext cx="5756667" cy="3178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667" y="2112975"/>
            <a:ext cx="3346010" cy="2178517"/>
          </a:xfrm>
          <a:prstGeom prst="rect">
            <a:avLst/>
          </a:prstGeom>
        </p:spPr>
      </p:pic>
      <p:sp>
        <p:nvSpPr>
          <p:cNvPr id="8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smtClean="0"/>
              <a:t>Admin</a:t>
            </a:r>
            <a:endParaRPr lang="hu-H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3042122" y="962019"/>
            <a:ext cx="304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/>
              <a:t>Kanban, scrum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649" y="1888320"/>
            <a:ext cx="3325061" cy="2566947"/>
          </a:xfrm>
          <a:prstGeom prst="rect">
            <a:avLst/>
          </a:prstGeom>
        </p:spPr>
      </p:pic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 smtClean="0"/>
          </a:p>
        </p:txBody>
      </p:sp>
      <p:sp>
        <p:nvSpPr>
          <p:cNvPr id="6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smtClean="0"/>
              <a:t>Admin</a:t>
            </a:r>
            <a:endParaRPr lang="hu-HU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2596514" y="813299"/>
            <a:ext cx="399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/>
              <a:t>Helpdesk integráció</a:t>
            </a:r>
            <a:endParaRPr lang="hu-H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41195" y="1673974"/>
            <a:ext cx="4135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hu-HU" dirty="0" smtClean="0"/>
              <a:t>Kétfázisú bejelentkezés</a:t>
            </a:r>
          </a:p>
          <a:p>
            <a:pPr marL="285750" indent="-285750">
              <a:buFont typeface="Wingdings" pitchFamily="2" charset="2"/>
              <a:buChar char="Ø"/>
            </a:pPr>
            <a:endParaRPr lang="hu-HU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hu-HU" dirty="0" smtClean="0"/>
              <a:t>Kijelentkezés</a:t>
            </a:r>
          </a:p>
          <a:p>
            <a:pPr marL="285750" indent="-285750">
              <a:buFont typeface="Wingdings" pitchFamily="2" charset="2"/>
              <a:buChar char="Ø"/>
            </a:pPr>
            <a:endParaRPr lang="hu-HU" dirty="0"/>
          </a:p>
          <a:p>
            <a:pPr marL="285750" indent="-285750">
              <a:buFont typeface="Wingdings" pitchFamily="2" charset="2"/>
              <a:buChar char="Ø"/>
            </a:pPr>
            <a:r>
              <a:rPr lang="hu-HU" dirty="0" smtClean="0"/>
              <a:t>Bejelentkezési statisztikák</a:t>
            </a:r>
          </a:p>
          <a:p>
            <a:pPr marL="285750" indent="-285750">
              <a:buFont typeface="Wingdings" pitchFamily="2" charset="2"/>
              <a:buChar char="Ø"/>
            </a:pPr>
            <a:endParaRPr lang="hu-H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21" y="3076908"/>
            <a:ext cx="2479866" cy="18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 smtClean="0"/>
          </a:p>
        </p:txBody>
      </p:sp>
      <p:sp>
        <p:nvSpPr>
          <p:cNvPr id="6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smtClean="0"/>
              <a:t>Admin</a:t>
            </a:r>
            <a:endParaRPr lang="hu-HU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692" y="1861949"/>
            <a:ext cx="4531824" cy="25933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4271" y="841403"/>
            <a:ext cx="633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/>
              <a:t>Merjünk élni a lehetőségekkel!</a:t>
            </a:r>
            <a:endParaRPr lang="hu-HU" sz="3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8" y="1660789"/>
            <a:ext cx="381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8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Kovács Tamás</a:t>
            </a: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05835" y="2423430"/>
            <a:ext cx="2885382" cy="434696"/>
          </a:xfrm>
        </p:spPr>
        <p:txBody>
          <a:bodyPr>
            <a:noAutofit/>
          </a:bodyPr>
          <a:lstStyle/>
          <a:p>
            <a:pPr algn="l"/>
            <a:r>
              <a:rPr lang="hu-HU" sz="3200" b="1" dirty="0" smtClean="0"/>
              <a:t>Kovács Tamás</a:t>
            </a:r>
            <a:endParaRPr lang="hu-HU" sz="3200" b="1" dirty="0"/>
          </a:p>
        </p:txBody>
      </p:sp>
      <p:sp>
        <p:nvSpPr>
          <p:cNvPr id="19" name="Alcím 2"/>
          <p:cNvSpPr txBox="1">
            <a:spLocks/>
          </p:cNvSpPr>
          <p:nvPr/>
        </p:nvSpPr>
        <p:spPr>
          <a:xfrm>
            <a:off x="439838" y="1875099"/>
            <a:ext cx="4075012" cy="275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u-H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476" y="3255948"/>
            <a:ext cx="5909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/>
              <a:t>Programtervező Informatikus Bsc.</a:t>
            </a:r>
            <a:endParaRPr lang="hu-HU" sz="3200" dirty="0"/>
          </a:p>
        </p:txBody>
      </p:sp>
      <p:sp>
        <p:nvSpPr>
          <p:cNvPr id="8" name="Cím 1"/>
          <p:cNvSpPr>
            <a:spLocks noGrp="1"/>
          </p:cNvSpPr>
          <p:nvPr>
            <p:ph type="ctrTitle"/>
          </p:nvPr>
        </p:nvSpPr>
        <p:spPr>
          <a:xfrm rot="20305361">
            <a:off x="7392371" y="270084"/>
            <a:ext cx="1548465" cy="417968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Helpdesk platform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140" y="1367009"/>
            <a:ext cx="2688609" cy="350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0305361">
            <a:off x="7392371" y="270084"/>
            <a:ext cx="1548465" cy="417968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Helpdesk platform</a:t>
            </a:r>
          </a:p>
        </p:txBody>
      </p:sp>
      <p:sp>
        <p:nvSpPr>
          <p:cNvPr id="19" name="Alcím 2"/>
          <p:cNvSpPr txBox="1">
            <a:spLocks/>
          </p:cNvSpPr>
          <p:nvPr/>
        </p:nvSpPr>
        <p:spPr>
          <a:xfrm>
            <a:off x="439838" y="1875099"/>
            <a:ext cx="4075012" cy="275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u-H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68" y="3453265"/>
            <a:ext cx="1835349" cy="137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081" y="3453265"/>
            <a:ext cx="1688522" cy="13765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12" y="3984875"/>
            <a:ext cx="635145" cy="647848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8" idx="3"/>
            <a:endCxn id="12" idx="1"/>
          </p:cNvCxnSpPr>
          <p:nvPr/>
        </p:nvCxnSpPr>
        <p:spPr>
          <a:xfrm>
            <a:off x="2826517" y="4141521"/>
            <a:ext cx="1466295" cy="1672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  <a:endCxn id="12" idx="3"/>
          </p:cNvCxnSpPr>
          <p:nvPr/>
        </p:nvCxnSpPr>
        <p:spPr>
          <a:xfrm flipH="1">
            <a:off x="4927957" y="4141521"/>
            <a:ext cx="1550124" cy="1672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72878" y="777921"/>
            <a:ext cx="365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/>
              <a:t>Helpdesk platform</a:t>
            </a:r>
            <a:endParaRPr lang="hu-HU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546186" y="1765916"/>
            <a:ext cx="3862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hu-HU" dirty="0" smtClean="0"/>
              <a:t>Távoli segítségnyújtás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hu-HU" dirty="0" smtClean="0"/>
              <a:t>Három modul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hu-HU" dirty="0" smtClean="0"/>
              <a:t>Ügyfél és ügyintéző összekapcsolása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03019" y="1765916"/>
            <a:ext cx="2731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hu-HU" dirty="0" smtClean="0"/>
              <a:t>Hiba dokumentálása</a:t>
            </a:r>
            <a:endParaRPr lang="hu-HU" dirty="0"/>
          </a:p>
          <a:p>
            <a:pPr marL="285750" indent="-285750">
              <a:buFont typeface="Wingdings" pitchFamily="2" charset="2"/>
              <a:buChar char="Ø"/>
            </a:pPr>
            <a:r>
              <a:rPr lang="hu-HU" dirty="0"/>
              <a:t>Összekötő szerep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hu-HU" dirty="0" smtClean="0"/>
              <a:t>Statisztikák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69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 descr="Kép1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4445"/>
          </a:xfrm>
        </p:spPr>
      </p:pic>
      <p:sp>
        <p:nvSpPr>
          <p:cNvPr id="7" name="Tartalom helye 2"/>
          <p:cNvSpPr txBox="1">
            <a:spLocks/>
          </p:cNvSpPr>
          <p:nvPr/>
        </p:nvSpPr>
        <p:spPr>
          <a:xfrm rot="21115592">
            <a:off x="3332537" y="2383171"/>
            <a:ext cx="2847362" cy="775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 rot="20668355">
            <a:off x="3691692" y="2374118"/>
            <a:ext cx="212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Admin modul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 smtClean="0"/>
              <a:t>Admin</a:t>
            </a:r>
            <a:endParaRPr lang="hu-HU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17" y="2869346"/>
            <a:ext cx="2466975" cy="1857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22" y="2429152"/>
            <a:ext cx="2193878" cy="21938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11689" y="914400"/>
            <a:ext cx="287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/>
              <a:t>Admin modul</a:t>
            </a:r>
            <a:endParaRPr lang="hu-HU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218363" y="1560731"/>
            <a:ext cx="41054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hu-HU" dirty="0" smtClean="0"/>
              <a:t>Személyes és céges adatok tárolása</a:t>
            </a:r>
          </a:p>
          <a:p>
            <a:pPr marL="285750" indent="-285750">
              <a:buFont typeface="Wingdings" pitchFamily="2" charset="2"/>
              <a:buChar char="Ø"/>
            </a:pPr>
            <a:endParaRPr lang="hu-HU" dirty="0"/>
          </a:p>
          <a:p>
            <a:pPr marL="285750" indent="-285750">
              <a:buFont typeface="Wingdings" pitchFamily="2" charset="2"/>
              <a:buChar char="Ø"/>
            </a:pPr>
            <a:r>
              <a:rPr lang="hu-HU" dirty="0" smtClean="0"/>
              <a:t>Bejelentkezés</a:t>
            </a:r>
          </a:p>
          <a:p>
            <a:pPr marL="285750" indent="-285750">
              <a:buFont typeface="Wingdings" pitchFamily="2" charset="2"/>
              <a:buChar char="Ø"/>
            </a:pPr>
            <a:endParaRPr lang="hu-HU" dirty="0"/>
          </a:p>
          <a:p>
            <a:pPr marL="285750" indent="-285750">
              <a:buFont typeface="Wingdings" pitchFamily="2" charset="2"/>
              <a:buChar char="Ø"/>
            </a:pPr>
            <a:r>
              <a:rPr lang="hu-HU" dirty="0" smtClean="0"/>
              <a:t>Új cég hozzáadása</a:t>
            </a:r>
          </a:p>
          <a:p>
            <a:pPr marL="285750" indent="-285750">
              <a:buFont typeface="Wingdings" pitchFamily="2" charset="2"/>
              <a:buChar char="Ø"/>
            </a:pPr>
            <a:endParaRPr lang="hu-HU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hu-HU" dirty="0" smtClean="0"/>
              <a:t>Profil szerkesztés</a:t>
            </a:r>
          </a:p>
          <a:p>
            <a:pPr marL="285750" indent="-285750">
              <a:buFont typeface="Wingdings" pitchFamily="2" charset="2"/>
              <a:buChar char="Ø"/>
            </a:pPr>
            <a:endParaRPr lang="hu-HU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hu-HU" dirty="0" smtClean="0"/>
              <a:t>Kvóták</a:t>
            </a:r>
          </a:p>
          <a:p>
            <a:pPr marL="285750" indent="-285750">
              <a:buFont typeface="Wingdings" pitchFamily="2" charset="2"/>
              <a:buChar char="Ø"/>
            </a:pPr>
            <a:endParaRPr lang="hu-HU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hu-HU" dirty="0" smtClean="0"/>
              <a:t>Statisztikák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494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 smtClean="0"/>
              <a:t>Admin</a:t>
            </a:r>
            <a:endParaRPr lang="hu-HU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24" y="1024860"/>
            <a:ext cx="4073729" cy="36819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58897">
            <a:off x="4934517" y="1557781"/>
            <a:ext cx="1084145" cy="1084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15921">
            <a:off x="2791095" y="1529363"/>
            <a:ext cx="1084145" cy="1084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622" y="3207156"/>
            <a:ext cx="761783" cy="7617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21" y="2399879"/>
            <a:ext cx="1809167" cy="6190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4" y="3061857"/>
            <a:ext cx="1052382" cy="10523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788" y="2514999"/>
            <a:ext cx="1819834" cy="5039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86" y="4114239"/>
            <a:ext cx="1462187" cy="5408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186" y="3714398"/>
            <a:ext cx="1810604" cy="120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 smtClean="0"/>
              <a:t>Admin</a:t>
            </a:r>
            <a:endParaRPr lang="hu-HU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592" y="1637730"/>
            <a:ext cx="4470806" cy="31130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7075" y="1501253"/>
            <a:ext cx="36303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hu-HU" sz="2400" dirty="0" smtClean="0"/>
              <a:t>Nagy volumenű kártyák</a:t>
            </a:r>
          </a:p>
          <a:p>
            <a:endParaRPr lang="hu-HU" sz="24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hu-HU" sz="2400" dirty="0" smtClean="0"/>
              <a:t>Értelmezés és részekre bontás</a:t>
            </a:r>
          </a:p>
          <a:p>
            <a:endParaRPr lang="hu-HU" sz="24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hu-HU" sz="2400" dirty="0" smtClean="0"/>
              <a:t>Részfeladatok kiosztása</a:t>
            </a:r>
          </a:p>
          <a:p>
            <a:pPr marL="285750" indent="-285750">
              <a:buFont typeface="Wingdings" pitchFamily="2" charset="2"/>
              <a:buChar char="Ø"/>
            </a:pPr>
            <a:endParaRPr lang="hu-HU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hu-HU" sz="2400" dirty="0" smtClean="0"/>
              <a:t>Önállósodás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750620"/>
            <a:ext cx="349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/>
              <a:t>Munkaszervezés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164288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 smtClean="0"/>
              <a:t>Admin</a:t>
            </a:r>
            <a:endParaRPr lang="hu-HU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9" y="1730155"/>
            <a:ext cx="3813558" cy="27443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6602" y="1611765"/>
            <a:ext cx="4121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hu-HU" sz="2400" dirty="0" smtClean="0"/>
              <a:t>Konvertálás</a:t>
            </a:r>
          </a:p>
          <a:p>
            <a:pPr marL="285750" indent="-285750">
              <a:buFont typeface="Wingdings" pitchFamily="2" charset="2"/>
              <a:buChar char="Ø"/>
            </a:pPr>
            <a:endParaRPr lang="hu-HU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hu-HU" sz="2400" dirty="0" smtClean="0"/>
              <a:t>Kényelmes használat határai</a:t>
            </a:r>
          </a:p>
          <a:p>
            <a:pPr marL="285750" indent="-285750">
              <a:buFont typeface="Wingdings" pitchFamily="2" charset="2"/>
              <a:buChar char="Ø"/>
            </a:pPr>
            <a:endParaRPr lang="hu-HU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hu-HU" sz="2400" dirty="0" smtClean="0"/>
              <a:t>Konfiguráció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650776" y="873457"/>
            <a:ext cx="151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/>
              <a:t>Dozer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164288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302" y="2023461"/>
            <a:ext cx="2646698" cy="132334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 smtClean="0"/>
              <a:t>Admin</a:t>
            </a:r>
            <a:endParaRPr lang="hu-HU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170" y="895266"/>
            <a:ext cx="3810000" cy="3048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2014"/>
            <a:ext cx="2235133" cy="1454504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218364" y="4148919"/>
            <a:ext cx="8693624" cy="614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extBox 24"/>
          <p:cNvSpPr txBox="1"/>
          <p:nvPr/>
        </p:nvSpPr>
        <p:spPr>
          <a:xfrm>
            <a:off x="3562066" y="4163606"/>
            <a:ext cx="2006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/>
              <a:t>JSF bean</a:t>
            </a:r>
            <a:endParaRPr lang="hu-HU" sz="3200" dirty="0"/>
          </a:p>
        </p:txBody>
      </p:sp>
      <p:sp>
        <p:nvSpPr>
          <p:cNvPr id="26" name="Down Arrow 25"/>
          <p:cNvSpPr/>
          <p:nvPr/>
        </p:nvSpPr>
        <p:spPr>
          <a:xfrm>
            <a:off x="1075072" y="3146515"/>
            <a:ext cx="465574" cy="1002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Down Arrow 26"/>
          <p:cNvSpPr/>
          <p:nvPr/>
        </p:nvSpPr>
        <p:spPr>
          <a:xfrm>
            <a:off x="7587864" y="3146517"/>
            <a:ext cx="465574" cy="1002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288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56d51952ebb676fe3cf20c5597969f31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fefbcd2855290300f96a0ef710b0fa0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1455B4-EFFE-4AEE-ADC2-FE51D16F623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1A0B1-1575-4000-BA64-9167668093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1493</TotalTime>
  <Words>250</Words>
  <Application>Microsoft Office PowerPoint</Application>
  <PresentationFormat>On-screen Show (16:9)</PresentationFormat>
  <Paragraphs>114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Office-téma</vt:lpstr>
      <vt:lpstr>PowerPoint Presentation</vt:lpstr>
      <vt:lpstr>Helpdesk platform</vt:lpstr>
      <vt:lpstr>Helpdesk platform</vt:lpstr>
      <vt:lpstr>PowerPoint Presentation</vt:lpstr>
      <vt:lpstr>Admin</vt:lpstr>
      <vt:lpstr>Admin</vt:lpstr>
      <vt:lpstr>Admin</vt:lpstr>
      <vt:lpstr>Admin</vt:lpstr>
      <vt:lpstr>Admin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Tamás Kovács</cp:lastModifiedBy>
  <cp:revision>147</cp:revision>
  <dcterms:created xsi:type="dcterms:W3CDTF">2015-01-25T18:30:45Z</dcterms:created>
  <dcterms:modified xsi:type="dcterms:W3CDTF">2017-03-07T02:38:46Z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