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68" r:id="rId5"/>
    <p:sldId id="266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58" r:id="rId15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66792" autoAdjust="0"/>
  </p:normalViewPr>
  <p:slideViewPr>
    <p:cSldViewPr snapToGrid="0">
      <p:cViewPr varScale="1">
        <p:scale>
          <a:sx n="65" d="100"/>
          <a:sy n="65" d="100"/>
        </p:scale>
        <p:origin x="1518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E5D05-7368-4B91-AD81-999E65E8BFFE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5BA7A-53FA-4B64-BA9D-1AFB6F476CB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9849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4426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="1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8243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7547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0212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="1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0817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="1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6185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="1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2910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="1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9994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="1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6335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="1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4730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="1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746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Kép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" y="0"/>
            <a:ext cx="9142319" cy="5143500"/>
          </a:xfrm>
          <a:prstGeom prst="rect">
            <a:avLst/>
          </a:prstGeom>
        </p:spPr>
      </p:pic>
      <p:sp>
        <p:nvSpPr>
          <p:cNvPr id="6" name="Tartalom helye 2"/>
          <p:cNvSpPr>
            <a:spLocks noGrp="1"/>
          </p:cNvSpPr>
          <p:nvPr>
            <p:ph idx="1"/>
          </p:nvPr>
        </p:nvSpPr>
        <p:spPr>
          <a:xfrm rot="21115592">
            <a:off x="3371347" y="2362290"/>
            <a:ext cx="2847362" cy="7766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>
                <a:latin typeface="+mj-lt"/>
              </a:rPr>
              <a:t>Helpdesk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33682" y="863781"/>
            <a:ext cx="7886700" cy="478323"/>
          </a:xfrm>
        </p:spPr>
        <p:txBody>
          <a:bodyPr>
            <a:normAutofit/>
          </a:bodyPr>
          <a:lstStyle/>
          <a:p>
            <a:r>
              <a:rPr lang="hu-H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Amit kaptam</a:t>
            </a:r>
            <a:endParaRPr lang="hu-H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333682" y="1731925"/>
            <a:ext cx="7886700" cy="242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Temérdek lexikális és technikai tudás.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Csapatmunka.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Szakmai tapasztalat.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Piacképes technológiák megismerése.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ím 1"/>
          <p:cNvSpPr txBox="1">
            <a:spLocks/>
          </p:cNvSpPr>
          <p:nvPr/>
        </p:nvSpPr>
        <p:spPr>
          <a:xfrm rot="20305361">
            <a:off x="7676175" y="175729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smtClean="0"/>
              <a:t>Helpdesk</a:t>
            </a:r>
            <a:endParaRPr lang="hu-HU" sz="18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90" y="3934256"/>
            <a:ext cx="2308598" cy="61200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262" y="977440"/>
            <a:ext cx="1018120" cy="145707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40" y="3934256"/>
            <a:ext cx="1508850" cy="756000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382" y="1668978"/>
            <a:ext cx="1632000" cy="1224000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530" y="3022423"/>
            <a:ext cx="1937584" cy="1134012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382" y="3325657"/>
            <a:ext cx="1536000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4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  <a:endParaRPr lang="hu-HU" sz="15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Németh Marcell</a:t>
            </a: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 rot="20305361">
            <a:off x="7446477" y="153351"/>
            <a:ext cx="1548465" cy="417968"/>
          </a:xfrm>
        </p:spPr>
        <p:txBody>
          <a:bodyPr>
            <a:normAutofit/>
          </a:bodyPr>
          <a:lstStyle/>
          <a:p>
            <a:r>
              <a:rPr lang="hu-HU" sz="1800" dirty="0" smtClean="0"/>
              <a:t>Helpdesk</a:t>
            </a:r>
            <a:endParaRPr lang="hu-HU" sz="1800" dirty="0"/>
          </a:p>
        </p:txBody>
      </p:sp>
      <p:sp>
        <p:nvSpPr>
          <p:cNvPr id="19" name="Alcím 2"/>
          <p:cNvSpPr txBox="1">
            <a:spLocks/>
          </p:cNvSpPr>
          <p:nvPr/>
        </p:nvSpPr>
        <p:spPr>
          <a:xfrm>
            <a:off x="439838" y="1875099"/>
            <a:ext cx="4075012" cy="2757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u-HU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50" y="1127596"/>
            <a:ext cx="2880000" cy="288000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4922462" y="1697299"/>
            <a:ext cx="38233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Német Marcell</a:t>
            </a:r>
          </a:p>
          <a:p>
            <a:pPr algn="ctr"/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Gazdaságinformatikus BSc</a:t>
            </a: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33682" y="863781"/>
            <a:ext cx="7886700" cy="478323"/>
          </a:xfrm>
        </p:spPr>
        <p:txBody>
          <a:bodyPr>
            <a:normAutofit/>
          </a:bodyPr>
          <a:lstStyle/>
          <a:p>
            <a:r>
              <a:rPr lang="hu-H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Amiért</a:t>
            </a:r>
            <a:r>
              <a:rPr lang="hu-HU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jelentkeztem</a:t>
            </a:r>
            <a:r>
              <a:rPr lang="hu-HU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hu-H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333682" y="1731925"/>
            <a:ext cx="7886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Java ismeretek bővítése.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Új technológiák megismerése.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Piacképes tudást szerezzek.</a:t>
            </a:r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755" y="3156072"/>
            <a:ext cx="3375652" cy="1440000"/>
          </a:xfrm>
          <a:prstGeom prst="rect">
            <a:avLst/>
          </a:prstGeom>
        </p:spPr>
      </p:pic>
      <p:sp>
        <p:nvSpPr>
          <p:cNvPr id="8" name="Cím 1"/>
          <p:cNvSpPr txBox="1">
            <a:spLocks/>
          </p:cNvSpPr>
          <p:nvPr/>
        </p:nvSpPr>
        <p:spPr>
          <a:xfrm rot="20305361">
            <a:off x="7676175" y="175729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smtClean="0"/>
              <a:t>Helpdesk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 rot="20305361">
            <a:off x="7446477" y="153351"/>
            <a:ext cx="1548465" cy="417968"/>
          </a:xfrm>
        </p:spPr>
        <p:txBody>
          <a:bodyPr>
            <a:normAutofit/>
          </a:bodyPr>
          <a:lstStyle/>
          <a:p>
            <a:r>
              <a:rPr lang="hu-HU" sz="1800" dirty="0" smtClean="0"/>
              <a:t>Helpdesk</a:t>
            </a:r>
            <a:endParaRPr lang="hu-HU" sz="18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3212"/>
            <a:ext cx="90487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3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33682" y="863781"/>
            <a:ext cx="7886700" cy="478323"/>
          </a:xfrm>
        </p:spPr>
        <p:txBody>
          <a:bodyPr>
            <a:normAutofit/>
          </a:bodyPr>
          <a:lstStyle/>
          <a:p>
            <a:r>
              <a:rPr lang="hu-H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Fontosabb feladataim</a:t>
            </a:r>
            <a:r>
              <a:rPr lang="hu-HU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hu-H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333682" y="1731925"/>
            <a:ext cx="7886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Lokalizáció bevezetése.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Chat funkció implementálása.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Statisztika oldal elkészítése.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ím 1"/>
          <p:cNvSpPr txBox="1">
            <a:spLocks/>
          </p:cNvSpPr>
          <p:nvPr/>
        </p:nvSpPr>
        <p:spPr>
          <a:xfrm rot="20305361">
            <a:off x="7676175" y="175729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smtClean="0"/>
              <a:t>Helpdesk</a:t>
            </a:r>
            <a:endParaRPr lang="hu-HU" sz="1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103" y="1731925"/>
            <a:ext cx="3038304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1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33682" y="863781"/>
            <a:ext cx="7886700" cy="478323"/>
          </a:xfrm>
        </p:spPr>
        <p:txBody>
          <a:bodyPr>
            <a:normAutofit/>
          </a:bodyPr>
          <a:lstStyle/>
          <a:p>
            <a:r>
              <a:rPr lang="hu-H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Lokalizáció</a:t>
            </a:r>
            <a:endParaRPr lang="hu-H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333682" y="1731925"/>
            <a:ext cx="7886700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Az oldalak megtekinthetőek magyarul és angolul egyaránt.</a:t>
            </a:r>
          </a:p>
        </p:txBody>
      </p:sp>
      <p:sp>
        <p:nvSpPr>
          <p:cNvPr id="8" name="Cím 1"/>
          <p:cNvSpPr txBox="1">
            <a:spLocks/>
          </p:cNvSpPr>
          <p:nvPr/>
        </p:nvSpPr>
        <p:spPr>
          <a:xfrm rot="20305361">
            <a:off x="7676175" y="175729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smtClean="0"/>
              <a:t>Helpdesk</a:t>
            </a:r>
            <a:endParaRPr lang="hu-HU" sz="18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473" y="2481882"/>
            <a:ext cx="2267909" cy="2274005"/>
          </a:xfrm>
          <a:prstGeom prst="rect">
            <a:avLst/>
          </a:prstGeom>
        </p:spPr>
      </p:pic>
      <p:pic>
        <p:nvPicPr>
          <p:cNvPr id="4" name="Kép 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87" y="3253594"/>
            <a:ext cx="1260000" cy="126720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380" y="3254652"/>
            <a:ext cx="1260000" cy="126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9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33682" y="863781"/>
            <a:ext cx="7886700" cy="478323"/>
          </a:xfrm>
        </p:spPr>
        <p:txBody>
          <a:bodyPr>
            <a:normAutofit/>
          </a:bodyPr>
          <a:lstStyle/>
          <a:p>
            <a:r>
              <a:rPr lang="hu-H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Chat</a:t>
            </a:r>
            <a:endParaRPr lang="hu-H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293777" y="1731925"/>
            <a:ext cx="7886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Legnagyobb kihívás.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Csapatmunka.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Real-time</a:t>
            </a:r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működés.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Design.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ím 1"/>
          <p:cNvSpPr txBox="1">
            <a:spLocks/>
          </p:cNvSpPr>
          <p:nvPr/>
        </p:nvSpPr>
        <p:spPr>
          <a:xfrm rot="20305361">
            <a:off x="7676175" y="175729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smtClean="0"/>
              <a:t>Helpdesk</a:t>
            </a:r>
            <a:endParaRPr lang="hu-HU" sz="18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81" y="1342104"/>
            <a:ext cx="2078126" cy="118800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819" y="1864104"/>
            <a:ext cx="2061437" cy="133200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709" y="2806917"/>
            <a:ext cx="1925484" cy="864000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988" y="3607371"/>
            <a:ext cx="2285721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9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33682" y="863781"/>
            <a:ext cx="7886700" cy="478323"/>
          </a:xfrm>
        </p:spPr>
        <p:txBody>
          <a:bodyPr>
            <a:normAutofit/>
          </a:bodyPr>
          <a:lstStyle/>
          <a:p>
            <a:r>
              <a:rPr lang="hu-H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Statisztika oldal</a:t>
            </a:r>
            <a:endParaRPr lang="hu-H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333682" y="1731925"/>
            <a:ext cx="7886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Mindkét csapattal kommunikáció.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Napi, heti, havi szűrés.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Primefaces</a:t>
            </a: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ím 1"/>
          <p:cNvSpPr txBox="1">
            <a:spLocks/>
          </p:cNvSpPr>
          <p:nvPr/>
        </p:nvSpPr>
        <p:spPr>
          <a:xfrm rot="20305361">
            <a:off x="7676175" y="175729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smtClean="0"/>
              <a:t>Helpdesk</a:t>
            </a:r>
            <a:endParaRPr lang="hu-HU" sz="18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863" y="1253602"/>
            <a:ext cx="2106215" cy="140400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33" y="2914687"/>
            <a:ext cx="3134143" cy="147600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143" y="3166687"/>
            <a:ext cx="1224000" cy="1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7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33682" y="863781"/>
            <a:ext cx="7886700" cy="478323"/>
          </a:xfrm>
        </p:spPr>
        <p:txBody>
          <a:bodyPr>
            <a:normAutofit/>
          </a:bodyPr>
          <a:lstStyle/>
          <a:p>
            <a:r>
              <a:rPr lang="hu-H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Érdekesség</a:t>
            </a:r>
            <a:endParaRPr lang="hu-H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ím 1"/>
          <p:cNvSpPr txBox="1">
            <a:spLocks/>
          </p:cNvSpPr>
          <p:nvPr/>
        </p:nvSpPr>
        <p:spPr>
          <a:xfrm rot="20305361">
            <a:off x="7676175" y="175729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smtClean="0"/>
              <a:t>Helpdesk</a:t>
            </a:r>
            <a:endParaRPr lang="hu-HU" sz="18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63" y="1547318"/>
            <a:ext cx="2780451" cy="104400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023" y="1821917"/>
            <a:ext cx="4066384" cy="1505843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314" y="2960711"/>
            <a:ext cx="3278057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8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56d51952ebb676fe3cf20c5597969f31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fefbcd2855290300f96a0ef710b0fa0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A1A0B1-1575-4000-BA64-9167668093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1455B4-EFFE-4AEE-ADC2-FE51D16F6234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9a324a02-be43-499b-8089-7896e70993e7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974</TotalTime>
  <Words>115</Words>
  <Application>Microsoft Office PowerPoint</Application>
  <PresentationFormat>Diavetítés a képernyőre (16:9 oldalarány)</PresentationFormat>
  <Paragraphs>51</Paragraphs>
  <Slides>11</Slides>
  <Notes>11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Office-téma</vt:lpstr>
      <vt:lpstr>PowerPoint bemutató</vt:lpstr>
      <vt:lpstr>Helpdesk</vt:lpstr>
      <vt:lpstr>Amiért jelentkeztem:</vt:lpstr>
      <vt:lpstr>Helpdesk</vt:lpstr>
      <vt:lpstr>Fontosabb feladataim:</vt:lpstr>
      <vt:lpstr>Lokalizáció</vt:lpstr>
      <vt:lpstr>Chat</vt:lpstr>
      <vt:lpstr>Statisztika oldal</vt:lpstr>
      <vt:lpstr>Érdekesség</vt:lpstr>
      <vt:lpstr>Amit kaptam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Marci</cp:lastModifiedBy>
  <cp:revision>73</cp:revision>
  <dcterms:created xsi:type="dcterms:W3CDTF">2015-01-25T18:30:45Z</dcterms:created>
  <dcterms:modified xsi:type="dcterms:W3CDTF">2017-03-03T00:37:57Z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