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8" r:id="rId5"/>
    <p:sldId id="261" r:id="rId6"/>
    <p:sldId id="270" r:id="rId7"/>
    <p:sldId id="275" r:id="rId8"/>
    <p:sldId id="271" r:id="rId9"/>
    <p:sldId id="272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6410" autoAdjust="0"/>
  </p:normalViewPr>
  <p:slideViewPr>
    <p:cSldViewPr snapToGrid="0">
      <p:cViewPr varScale="1">
        <p:scale>
          <a:sx n="132" d="100"/>
          <a:sy n="132" d="100"/>
        </p:scale>
        <p:origin x="11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7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84221" y="2301833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Pintér Dávid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Miért jelentkeztem?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1670087"/>
            <a:ext cx="534910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Piacképes tudás szerzése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 megismerése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Érdekelt, hogy hogyan működik egy webalkalmazás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Szerintem egy jó fejlesztőnek ismernie kell a webet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674617"/>
            <a:ext cx="4864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Projekt váz megtervezése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Integráció az </a:t>
            </a:r>
            <a:r>
              <a:rPr lang="hu-HU" sz="2400" dirty="0" err="1"/>
              <a:t>Admin</a:t>
            </a:r>
            <a:r>
              <a:rPr lang="hu-HU" sz="2400" dirty="0"/>
              <a:t> csapattal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Login/Logout funkcionalitás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Elérhető ügyintézők lekérése</a:t>
            </a:r>
          </a:p>
        </p:txBody>
      </p:sp>
      <p:pic>
        <p:nvPicPr>
          <p:cNvPr id="2050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80" y="2662405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rRb-EptXVvM/Uu5yWvG-WwI/AAAAAAAAC8E/C73iIykO0mw/s1600/ejb-mini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29" y="2967010"/>
            <a:ext cx="86871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  <a:p>
            <a:endParaRPr lang="hu-HU" sz="32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4220" y="1598867"/>
            <a:ext cx="4559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Client </a:t>
            </a:r>
            <a:r>
              <a:rPr lang="hu-HU" sz="2400" dirty="0" err="1"/>
              <a:t>Activityk</a:t>
            </a:r>
            <a:r>
              <a:rPr lang="hu-HU" sz="2400" dirty="0"/>
              <a:t> kezelése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REST API implementálása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Megjelenítés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Szűrés</a:t>
            </a:r>
          </a:p>
        </p:txBody>
      </p:sp>
      <p:pic>
        <p:nvPicPr>
          <p:cNvPr id="1028" name="Picture 4" descr="http://design.jboss.org/resteasy/logo/images/resteasy_logo_600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05" y="1473981"/>
            <a:ext cx="1602013" cy="11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63" y="1894151"/>
            <a:ext cx="2401661" cy="11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gataycivici.files.wordpress.com/2011/05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4" y="2797847"/>
            <a:ext cx="2208234" cy="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447603"/>
          </a:xfrm>
        </p:spPr>
        <p:txBody>
          <a:bodyPr>
            <a:normAutofit/>
          </a:bodyPr>
          <a:lstStyle/>
          <a:p>
            <a:r>
              <a:rPr lang="hu-HU" sz="1800" dirty="0" err="1"/>
              <a:t>Helpdesk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Ami nagyon tetszett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4221" y="1674617"/>
            <a:ext cx="538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Csapatmunka, összetartás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technológiákat ismerhettem meg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Megtanultam szebb kódot írni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Folyamatos sikerélmények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Jó hangulat</a:t>
            </a:r>
          </a:p>
        </p:txBody>
      </p:sp>
      <p:pic>
        <p:nvPicPr>
          <p:cNvPr id="3074" name="Picture 2" descr="http://11-plus-entrance-exams.co.uk/wp-content/uploads/2015/06/Exam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43" y="3202043"/>
            <a:ext cx="3329214" cy="10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sme.org/getmedia/500c146d-533c-44f8-a860-65760b59b997/Teaching-Teamwork-to-Engineers_hero.jpg.as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8" y="1205810"/>
            <a:ext cx="2444598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Pintér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9a324a02-be43-499b-8089-7896e70993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88</Words>
  <Application>Microsoft Office PowerPoint</Application>
  <PresentationFormat>Diavetítés a képernyőre (16:9 oldalarány)</PresentationFormat>
  <Paragraphs>49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PowerPoint-bemutató</vt:lpstr>
      <vt:lpstr>Helpdesk</vt:lpstr>
      <vt:lpstr>Helpdesk</vt:lpstr>
      <vt:lpstr>Helpdesk</vt:lpstr>
      <vt:lpstr>Helpdesk</vt:lpstr>
      <vt:lpstr>Helpdesk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Pintér Dávid</cp:lastModifiedBy>
  <cp:revision>75</cp:revision>
  <dcterms:created xsi:type="dcterms:W3CDTF">2015-01-25T18:30:45Z</dcterms:created>
  <dcterms:modified xsi:type="dcterms:W3CDTF">2017-03-03T01:56:54Z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