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75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148" autoAdjust="0"/>
  </p:normalViewPr>
  <p:slideViewPr>
    <p:cSldViewPr snapToGrid="0">
      <p:cViewPr varScale="1">
        <p:scale>
          <a:sx n="112" d="100"/>
          <a:sy n="112" d="100"/>
        </p:scale>
        <p:origin x="91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MEGLÉVŐ ISMERETEIM BŐVÍTÉSE</a:t>
            </a:r>
          </a:p>
          <a:p>
            <a:r>
              <a:rPr lang="hu-HU" baseline="0" dirty="0"/>
              <a:t>BENÉZNI A MOTORHÁZTETŐ ALÁ</a:t>
            </a:r>
          </a:p>
          <a:p>
            <a:r>
              <a:rPr lang="hu-HU" baseline="0" dirty="0"/>
              <a:t>-&gt; Egy</a:t>
            </a:r>
            <a:r>
              <a:rPr lang="hu-HU" b="1" baseline="0" dirty="0"/>
              <a:t> jó </a:t>
            </a:r>
            <a:r>
              <a:rPr lang="hu-HU" baseline="0" dirty="0"/>
              <a:t>fejlesztőnek ismernie kell a webet!(ÚGY ÉRZEM/GONDOLOM/MEGFOGALMAZÓDOTT BENNEM)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Projekt váz:</a:t>
            </a:r>
          </a:p>
          <a:p>
            <a:r>
              <a:rPr lang="hu-HU" b="1" baseline="0" dirty="0"/>
              <a:t>MÉLY VÍZ</a:t>
            </a:r>
            <a:r>
              <a:rPr lang="hu-HU" baseline="0" dirty="0"/>
              <a:t>, KÜLÖNBÖZŐ TECHNOLÓGIÁK, TEST ENTITY, </a:t>
            </a:r>
            <a:r>
              <a:rPr lang="hu-HU" b="1" baseline="0" dirty="0"/>
              <a:t>SZÉLMALOMHARC: STACK TRACE</a:t>
            </a:r>
          </a:p>
          <a:p>
            <a:r>
              <a:rPr lang="hu-HU" baseline="0" dirty="0" err="1"/>
              <a:t>Admin</a:t>
            </a:r>
            <a:r>
              <a:rPr lang="hu-HU" baseline="0" dirty="0"/>
              <a:t> team: </a:t>
            </a:r>
            <a:r>
              <a:rPr lang="hu-HU" b="1" baseline="0" dirty="0"/>
              <a:t>TÁVOLI EJB HÍVÁS</a:t>
            </a:r>
            <a:r>
              <a:rPr lang="hu-HU" baseline="0" dirty="0"/>
              <a:t>, </a:t>
            </a:r>
            <a:r>
              <a:rPr lang="hu-HU" b="1" baseline="0" dirty="0"/>
              <a:t>KICSIT CSAPATTAG VOLTAM</a:t>
            </a:r>
          </a:p>
          <a:p>
            <a:r>
              <a:rPr lang="hu-HU" b="1" baseline="0" dirty="0"/>
              <a:t>TOMI</a:t>
            </a:r>
            <a:r>
              <a:rPr lang="hu-HU" baseline="0" dirty="0"/>
              <a:t>, SPRING SECU -&gt; ADMIN SECU(KIHÍVÁS)</a:t>
            </a:r>
          </a:p>
          <a:p>
            <a:r>
              <a:rPr lang="hu-HU" b="1" baseline="0" dirty="0"/>
              <a:t>GERI</a:t>
            </a:r>
            <a:r>
              <a:rPr lang="hu-HU" baseline="0" dirty="0"/>
              <a:t>, </a:t>
            </a:r>
            <a:r>
              <a:rPr lang="hu-HU" b="1" baseline="0" dirty="0"/>
              <a:t>SANYI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1" baseline="0" dirty="0"/>
              <a:t>ÁRON</a:t>
            </a:r>
            <a:r>
              <a:rPr lang="hu-HU" baseline="0" dirty="0"/>
              <a:t>, MEGÁLLAPODÁS</a:t>
            </a:r>
          </a:p>
          <a:p>
            <a:r>
              <a:rPr lang="hu-HU" baseline="0" dirty="0"/>
              <a:t>BOOTSTRAP VS PF(KIHÍVÁS)</a:t>
            </a:r>
          </a:p>
          <a:p>
            <a:r>
              <a:rPr lang="hu-HU" baseline="0" dirty="0"/>
              <a:t>CROSS-ORIGIN REQUESTEK(KIHÍVÁS)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SZEBB KÓD: CHECKSTYLE + ATTILA</a:t>
            </a:r>
          </a:p>
          <a:p>
            <a:r>
              <a:rPr lang="hu-HU" baseline="0" dirty="0"/>
              <a:t>JÓ HANGULAT: KÉPZÉS + PROJEKT MUNKA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11915" y="2209554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27" y="1280462"/>
            <a:ext cx="2824681" cy="3353971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-media-cache-ak0.pinimg.com/originals/3a/45/0f/3a450ff6836a61537a43d714413cc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53" y="1372208"/>
            <a:ext cx="4217447" cy="2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2018729"/>
            <a:ext cx="5349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Konfigurálás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65" y="2951889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baeldung.netdna-cdn.com/wp-content/uploads/2016/05/baeldung-persistence-post-footer-icn-1.0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6" y="928223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04" y="1591547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  <p:pic>
        <p:nvPicPr>
          <p:cNvPr id="2" name="Picture 2" descr="https://www.emergenetics.com/blog/wp-content/uploads/2014/04/Collabo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7" y="2725015"/>
            <a:ext cx="2170315" cy="18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1" y="1680175"/>
            <a:ext cx="455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Ügyfél tevékenységek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Tesztelés Postmannel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8" y="997041"/>
            <a:ext cx="1078081" cy="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1390868"/>
            <a:ext cx="2008659" cy="9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7" y="1946329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"/>
          <a:stretch/>
        </p:blipFill>
        <p:spPr>
          <a:xfrm>
            <a:off x="4043094" y="2666288"/>
            <a:ext cx="5100906" cy="22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175</Words>
  <Application>Microsoft Office PowerPoint</Application>
  <PresentationFormat>Diavetítés a képernyőre (16:9 oldalarány)</PresentationFormat>
  <Paragraphs>63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Helpdesk</vt:lpstr>
      <vt:lpstr>PowerPoint-bemutató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Pintér Dávid</cp:lastModifiedBy>
  <cp:revision>115</cp:revision>
  <dcterms:created xsi:type="dcterms:W3CDTF">2015-01-25T18:30:45Z</dcterms:created>
  <dcterms:modified xsi:type="dcterms:W3CDTF">2017-03-07T21:47:10Z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